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7" r:id="rId1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97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text&#10;&#10;AI-generated content may be incorrect.">
            <a:extLst>
              <a:ext uri="{FF2B5EF4-FFF2-40B4-BE49-F238E27FC236}">
                <a16:creationId xmlns:a16="http://schemas.microsoft.com/office/drawing/2014/main" id="{562D05BD-3ADA-5F0E-40D4-6D48F97CD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61E2B5E8-CE8F-9C24-8138-5A18A718CC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48131D28-B5F5-B238-B4C1-53942A662D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F8BA089D-1E0C-DC34-6669-662E8FE721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with speech bubbles&#10;&#10;AI-generated content may be incorrect.">
            <a:extLst>
              <a:ext uri="{FF2B5EF4-FFF2-40B4-BE49-F238E27FC236}">
                <a16:creationId xmlns:a16="http://schemas.microsoft.com/office/drawing/2014/main" id="{7DB684AE-275A-E591-FC42-D049DC98C8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ertificate with cartoon characters&#10;&#10;AI-generated content may be incorrect.">
            <a:extLst>
              <a:ext uri="{FF2B5EF4-FFF2-40B4-BE49-F238E27FC236}">
                <a16:creationId xmlns:a16="http://schemas.microsoft.com/office/drawing/2014/main" id="{F9479727-8C78-B4FE-CA8C-6F3A60DC00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able with a cartoon character&#10;&#10;AI-generated content may be incorrect.">
            <a:extLst>
              <a:ext uri="{FF2B5EF4-FFF2-40B4-BE49-F238E27FC236}">
                <a16:creationId xmlns:a16="http://schemas.microsoft.com/office/drawing/2014/main" id="{1B155C37-FA19-AEAB-E57D-D7405F9EBE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C7F9830A-4AFA-484B-09E5-F0BCAE535D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018EFCA8-ED3E-7B37-3532-445A9AC6F4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981BF63-69B3-6820-063E-92D1889D81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vocabulary words&#10;&#10;AI-generated content may be incorrect.">
            <a:extLst>
              <a:ext uri="{FF2B5EF4-FFF2-40B4-BE49-F238E27FC236}">
                <a16:creationId xmlns:a16="http://schemas.microsoft.com/office/drawing/2014/main" id="{FFD02418-E80B-5A1B-173E-0FFA41560C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B34BE748-1A5E-ED5A-B6B9-9592CD21A1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osters with text&#10;&#10;AI-generated content may be incorrect.">
            <a:extLst>
              <a:ext uri="{FF2B5EF4-FFF2-40B4-BE49-F238E27FC236}">
                <a16:creationId xmlns:a16="http://schemas.microsoft.com/office/drawing/2014/main" id="{CEF1734A-34AA-6346-8A01-2B7F0C4D40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2025-02-28 at 06 AM</Schedule_Date>
    <Delivery_Option xmlns="4aed504c-ebe7-463e-82c7-15fe6339b33a">Schedule Delivery</Delivery_Option>
    <Schedule_ID xmlns="4aed504c-ebe7-463e-82c7-15fe6339b33a">3504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4aed504c-ebe7-463e-82c7-15fe6339b33a"/>
    <ds:schemaRef ds:uri="http://www.w3.org/XML/1998/namespace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54ff3c7-bf6c-4573-850b-dc1564d2356c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BE8A46CE-91D8-4D34-8FF5-D4E685239A1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13</cp:revision>
  <dcterms:created xsi:type="dcterms:W3CDTF">2022-03-08T17:50:39Z</dcterms:created>
  <dcterms:modified xsi:type="dcterms:W3CDTF">2025-02-28T10:30:13Z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