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2" r:id="rId5"/>
    <p:sldId id="263" r:id="rId6"/>
    <p:sldId id="262" r:id="rId7"/>
    <p:sldId id="260" r:id="rId8"/>
    <p:sldId id="259" r:id="rId9"/>
    <p:sldId id="258" r:id="rId10"/>
    <p:sldId id="257" r:id="rId11"/>
    <p:sldId id="266" r:id="rId12"/>
    <p:sldId id="289" r:id="rId13"/>
    <p:sldId id="267" r:id="rId14"/>
    <p:sldId id="275" r:id="rId15"/>
    <p:sldId id="274" r:id="rId16"/>
    <p:sldId id="290" r:id="rId17"/>
    <p:sldId id="279" r:id="rId18"/>
    <p:sldId id="284" r:id="rId19"/>
    <p:sldId id="285" r:id="rId20"/>
    <p:sldId id="286" r:id="rId21"/>
    <p:sldId id="287" r:id="rId22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108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07/02/2025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m/news/articles/cd0jlp3ll88o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youtu.be/_dcL-PJUFRI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youtu.be/_dcL-PJUFRI" TargetMode="External"/><Relationship Id="rId4" Type="http://schemas.openxmlformats.org/officeDocument/2006/relationships/hyperlink" Target="http://www.bbc.com/news/articles/cd0jlp3ll88o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with a rope and a bag&#10;&#10;Description automatically generated">
            <a:extLst>
              <a:ext uri="{FF2B5EF4-FFF2-40B4-BE49-F238E27FC236}">
                <a16:creationId xmlns:a16="http://schemas.microsoft.com/office/drawing/2014/main" id="{19BCDD3B-3357-C891-6D35-E89ECAC6BD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B97C704B-88E7-0346-6059-DC9C93B24803}"/>
              </a:ext>
            </a:extLst>
          </p:cNvPr>
          <p:cNvSpPr/>
          <p:nvPr/>
        </p:nvSpPr>
        <p:spPr>
          <a:xfrm>
            <a:off x="6933917" y="5410563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DFBFFA7F-E9F5-D14C-69ED-383A0260CF8F}"/>
              </a:ext>
            </a:extLst>
          </p:cNvPr>
          <p:cNvSpPr/>
          <p:nvPr/>
        </p:nvSpPr>
        <p:spPr>
          <a:xfrm>
            <a:off x="6716341" y="5687561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3E34D1D5-DD65-D527-FB80-73198CAD77B6}"/>
              </a:ext>
            </a:extLst>
          </p:cNvPr>
          <p:cNvSpPr/>
          <p:nvPr/>
        </p:nvSpPr>
        <p:spPr>
          <a:xfrm>
            <a:off x="6782990" y="6001738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colored squares&#10;&#10;Description automatically generated with medium confidence">
            <a:extLst>
              <a:ext uri="{FF2B5EF4-FFF2-40B4-BE49-F238E27FC236}">
                <a16:creationId xmlns:a16="http://schemas.microsoft.com/office/drawing/2014/main" id="{ABEC646D-0468-8563-1D1D-8626CAC60D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Description automatically generated">
            <a:extLst>
              <a:ext uri="{FF2B5EF4-FFF2-40B4-BE49-F238E27FC236}">
                <a16:creationId xmlns:a16="http://schemas.microsoft.com/office/drawing/2014/main" id="{43153D88-A4FB-7AEE-4E2B-87D157192F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book&#10;&#10;Description automatically generated">
            <a:extLst>
              <a:ext uri="{FF2B5EF4-FFF2-40B4-BE49-F238E27FC236}">
                <a16:creationId xmlns:a16="http://schemas.microsoft.com/office/drawing/2014/main" id="{D7C39DDF-BD01-B540-2D60-9AF101966F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climbing mountain&#10;&#10;Description automatically generated">
            <a:extLst>
              <a:ext uri="{FF2B5EF4-FFF2-40B4-BE49-F238E27FC236}">
                <a16:creationId xmlns:a16="http://schemas.microsoft.com/office/drawing/2014/main" id="{D71CF2F0-E5FC-0F2D-4A6E-2C83B7E5D6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rochure with text and images&#10;&#10;Description automatically generated">
            <a:extLst>
              <a:ext uri="{FF2B5EF4-FFF2-40B4-BE49-F238E27FC236}">
                <a16:creationId xmlns:a16="http://schemas.microsoft.com/office/drawing/2014/main" id="{DE8F7620-9D3B-C7C9-191C-86DE08449A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climbing a mountain&#10;&#10;Description automatically generated">
            <a:extLst>
              <a:ext uri="{FF2B5EF4-FFF2-40B4-BE49-F238E27FC236}">
                <a16:creationId xmlns:a16="http://schemas.microsoft.com/office/drawing/2014/main" id="{CC47A7C0-BB7B-00C7-C2E2-D55018C4F7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different types of vehicles&#10;&#10;Description automatically generated">
            <a:extLst>
              <a:ext uri="{FF2B5EF4-FFF2-40B4-BE49-F238E27FC236}">
                <a16:creationId xmlns:a16="http://schemas.microsoft.com/office/drawing/2014/main" id="{D6938879-812F-FF63-DBDD-2956029F25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dia literacy&#10;&#10;Description automatically generated">
            <a:extLst>
              <a:ext uri="{FF2B5EF4-FFF2-40B4-BE49-F238E27FC236}">
                <a16:creationId xmlns:a16="http://schemas.microsoft.com/office/drawing/2014/main" id="{E21C6CDE-8832-A071-80EE-7BC4EFC6B2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a cartoon character&#10;&#10;Description automatically generated with medium confidence">
            <a:extLst>
              <a:ext uri="{FF2B5EF4-FFF2-40B4-BE49-F238E27FC236}">
                <a16:creationId xmlns:a16="http://schemas.microsoft.com/office/drawing/2014/main" id="{F08D2C17-3A6C-6A99-7332-B603FC8265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different characteristics&#10;&#10;Description automatically generated with medium confidence">
            <a:extLst>
              <a:ext uri="{FF2B5EF4-FFF2-40B4-BE49-F238E27FC236}">
                <a16:creationId xmlns:a16="http://schemas.microsoft.com/office/drawing/2014/main" id="{33271E7F-4DDF-FA37-6C5C-8AD7790AD3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ild's information&#10;&#10;Description automatically generated">
            <a:extLst>
              <a:ext uri="{FF2B5EF4-FFF2-40B4-BE49-F238E27FC236}">
                <a16:creationId xmlns:a16="http://schemas.microsoft.com/office/drawing/2014/main" id="{1D476386-DFD8-1099-C205-A085916B8B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colored squares&#10;&#10;Description automatically generated with medium confidence">
            <a:extLst>
              <a:ext uri="{FF2B5EF4-FFF2-40B4-BE49-F238E27FC236}">
                <a16:creationId xmlns:a16="http://schemas.microsoft.com/office/drawing/2014/main" id="{4D21675C-C075-FC30-97B8-60D3F9427D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everal informational posters&#10;&#10;Description automatically generated with medium confidence">
            <a:extLst>
              <a:ext uri="{FF2B5EF4-FFF2-40B4-BE49-F238E27FC236}">
                <a16:creationId xmlns:a16="http://schemas.microsoft.com/office/drawing/2014/main" id="{EACC891D-CB51-D5FF-4397-4CA35D09A4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news page&#10;&#10;Description automatically generated">
            <a:extLst>
              <a:ext uri="{FF2B5EF4-FFF2-40B4-BE49-F238E27FC236}">
                <a16:creationId xmlns:a16="http://schemas.microsoft.com/office/drawing/2014/main" id="{FC3604DC-2451-D2D5-E42F-214CF9D3DD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EC0D537E-B878-E3B7-3635-74CC00EC6CF2}"/>
              </a:ext>
            </a:extLst>
          </p:cNvPr>
          <p:cNvSpPr/>
          <p:nvPr/>
        </p:nvSpPr>
        <p:spPr>
          <a:xfrm>
            <a:off x="7406349" y="2635341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7DDBBCDD-42EF-C51A-911F-F78699EF7671}"/>
              </a:ext>
            </a:extLst>
          </p:cNvPr>
          <p:cNvSpPr/>
          <p:nvPr/>
        </p:nvSpPr>
        <p:spPr>
          <a:xfrm>
            <a:off x="7406349" y="1602879"/>
            <a:ext cx="2333074" cy="3535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24EA9AF0-9EB7-2374-C575-783D10288A9D}"/>
              </a:ext>
            </a:extLst>
          </p:cNvPr>
          <p:cNvSpPr/>
          <p:nvPr/>
        </p:nvSpPr>
        <p:spPr>
          <a:xfrm>
            <a:off x="7406349" y="2157366"/>
            <a:ext cx="241813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newspaper&#10;&#10;Description automatically generated">
            <a:extLst>
              <a:ext uri="{FF2B5EF4-FFF2-40B4-BE49-F238E27FC236}">
                <a16:creationId xmlns:a16="http://schemas.microsoft.com/office/drawing/2014/main" id="{DB688EA3-1568-D430-9C3E-4E9BFE0E3F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BBEE919F-19AC-A6ED-211F-BF9E6E7B3138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32FEBB03-AF49-7445-D90B-53D1DB3CAF54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82FA078F-0BD3-8AAE-2E2A-C7EC780EC284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newspaper&#10;&#10;Description automatically generated">
            <a:extLst>
              <a:ext uri="{FF2B5EF4-FFF2-40B4-BE49-F238E27FC236}">
                <a16:creationId xmlns:a16="http://schemas.microsoft.com/office/drawing/2014/main" id="{20E8EC98-9D2C-44AC-C05A-2C7795F59A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D4DFAAF9-7141-3E46-003F-88CDF49E5D9D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0E9F30E9-A73B-E837-8EDF-A113FC019FA1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9C3CDD27-A6C7-3FE0-37E4-06CCFCCB2DA8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climbing a mountain&#10;&#10;Description automatically generated">
            <a:extLst>
              <a:ext uri="{FF2B5EF4-FFF2-40B4-BE49-F238E27FC236}">
                <a16:creationId xmlns:a16="http://schemas.microsoft.com/office/drawing/2014/main" id="{45371866-1BEE-F861-FF71-4321243162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5DD7D5B3-3E5E-DB0B-5237-058BC103990D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F7756769-5FB7-BCD1-ACA5-C5DA698A9986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D94453AC-2413-021F-31F1-EAC2D8F1E5A0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5ECF5D21-7617-A2AE-9CEE-678C8CBF38AD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5551AB69-C352-BBA7-EC5F-5ED2719FE679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2025-02-07 at 06 AM</Schedule_Date>
    <Delivery_Option xmlns="4aed504c-ebe7-463e-82c7-15fe6339b33a">Schedule Delivery</Delivery_Option>
    <Schedule_ID xmlns="4aed504c-ebe7-463e-82c7-15fe6339b33a">3402</Schedule_ID>
    <Delivery_Purpose xmlns="4aed504c-ebe7-463e-82c7-15fe6339b33a">Broadcast Email</Delivery_Purpose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schemas.microsoft.com/office/2006/documentManagement/types"/>
    <ds:schemaRef ds:uri="http://purl.org/dc/dcmitype/"/>
    <ds:schemaRef ds:uri="4aed504c-ebe7-463e-82c7-15fe6339b33a"/>
    <ds:schemaRef ds:uri="454ff3c7-bf6c-4573-850b-dc1564d2356c"/>
    <ds:schemaRef ds:uri="http://www.w3.org/XML/1998/namespace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purl.org/dc/terms/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634D22A-BD32-4F56-9CAE-2BFBFAF711B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23</cp:revision>
  <dcterms:created xsi:type="dcterms:W3CDTF">2022-03-08T17:50:39Z</dcterms:created>
  <dcterms:modified xsi:type="dcterms:W3CDTF">2025-02-07T08:51:33Z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