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text on a white background&#10;&#10;AI-generated content may be incorrect.">
            <a:extLst>
              <a:ext uri="{FF2B5EF4-FFF2-40B4-BE49-F238E27FC236}">
                <a16:creationId xmlns:a16="http://schemas.microsoft.com/office/drawing/2014/main" id="{FBBE9CD7-9A9F-D817-96DA-D9DC73A8D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06C0B49B-97F2-904D-550C-AB2D2ED14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5E2735CB-5836-EBDE-34D9-063F79D8C1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509DFB25-6218-954B-29D0-798D55A71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different facial expressions&#10;&#10;AI-generated content may be incorrect.">
            <a:extLst>
              <a:ext uri="{FF2B5EF4-FFF2-40B4-BE49-F238E27FC236}">
                <a16:creationId xmlns:a16="http://schemas.microsoft.com/office/drawing/2014/main" id="{96BB3FF7-C6BC-53C5-14D5-74FF515C5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ddy bear with a stethoscope and a doctor&#10;&#10;AI-generated content may be incorrect.">
            <a:extLst>
              <a:ext uri="{FF2B5EF4-FFF2-40B4-BE49-F238E27FC236}">
                <a16:creationId xmlns:a16="http://schemas.microsoft.com/office/drawing/2014/main" id="{CA2973A2-4DCE-C7BF-BC31-EA44CC51D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refrigerator&#10;&#10;AI-generated content may be incorrect.">
            <a:extLst>
              <a:ext uri="{FF2B5EF4-FFF2-40B4-BE49-F238E27FC236}">
                <a16:creationId xmlns:a16="http://schemas.microsoft.com/office/drawing/2014/main" id="{788E4653-C81C-DA31-CAC9-723E36881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ection of food items&#10;&#10;AI-generated content may be incorrect.">
            <a:extLst>
              <a:ext uri="{FF2B5EF4-FFF2-40B4-BE49-F238E27FC236}">
                <a16:creationId xmlns:a16="http://schemas.microsoft.com/office/drawing/2014/main" id="{2AAECA62-9CEB-55AF-BB35-C0E06C1471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655F37CE-592D-4E8C-280B-ADF929014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E4C63B56-A735-3905-D9C7-D3E1BDE2C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health&#10;&#10;AI-generated content may be incorrect.">
            <a:extLst>
              <a:ext uri="{FF2B5EF4-FFF2-40B4-BE49-F238E27FC236}">
                <a16:creationId xmlns:a16="http://schemas.microsoft.com/office/drawing/2014/main" id="{9BB47399-E7C4-A09E-309A-5CF889626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73A8B84D-2692-72C2-6E29-3290793A1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C22763B4-220B-3EE0-A9F5-326AAC049A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edical information cards&#10;&#10;AI-generated content may be incorrect.">
            <a:extLst>
              <a:ext uri="{FF2B5EF4-FFF2-40B4-BE49-F238E27FC236}">
                <a16:creationId xmlns:a16="http://schemas.microsoft.com/office/drawing/2014/main" id="{0C699613-E6D4-1AD7-50F3-7A6A57967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2025-05-09 at 05 AM</Schedule_Date>
    <Delivery_Option xmlns="4aed504c-ebe7-463e-82c7-15fe6339b33a">Schedule Delivery</Delivery_Option>
    <Schedule_ID xmlns="4aed504c-ebe7-463e-82c7-15fe6339b33a">3791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dcmitype/"/>
    <ds:schemaRef ds:uri="http://schemas.microsoft.com/office/2006/documentManagement/types"/>
    <ds:schemaRef ds:uri="http://purl.org/dc/terms/"/>
    <ds:schemaRef ds:uri="454ff3c7-bf6c-4573-850b-dc1564d2356c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4aed504c-ebe7-463e-82c7-15fe6339b33a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C97D634-FDD4-4559-BE13-DF61B5920A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2025-05-09T08:11:10Z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