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4"/>
  </p:sldMasterIdLst>
  <p:notesMasterIdLst>
    <p:notesMasterId r:id="rId8"/>
  </p:notesMasterIdLst>
  <p:handoutMasterIdLst>
    <p:handoutMasterId r:id="rId9"/>
  </p:handoutMasterIdLst>
  <p:sldIdLst>
    <p:sldId id="274" r:id="rId5"/>
    <p:sldId id="275" r:id="rId6"/>
    <p:sldId id="276" r:id="rId7"/>
  </p:sldIdLst>
  <p:sldSz cx="10691813" cy="7559675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  <p:embeddedFont>
      <p:font typeface="Londrina Solid" panose="020B0604020202020204" charset="0"/>
      <p:regular r:id="rId16"/>
    </p:embeddedFont>
    <p:embeddedFont>
      <p:font typeface="LondrinaSolid-Regular" panose="020B0604020202020204" charset="0"/>
      <p:regular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5DA2"/>
    <a:srgbClr val="323232"/>
    <a:srgbClr val="C68642"/>
    <a:srgbClr val="9F6A34"/>
    <a:srgbClr val="CECB03"/>
    <a:srgbClr val="020A0F"/>
    <a:srgbClr val="EDB886"/>
    <a:srgbClr val="CCC902"/>
    <a:srgbClr val="AAB1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4B302A-6FA2-4B04-99F3-ED3407088A38}" v="24" dt="2025-05-08T20:36:00.0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2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customXml" Target="../customXml/item2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5" Type="http://schemas.openxmlformats.org/officeDocument/2006/relationships/slide" Target="slides/slide1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B397F13-6B36-B04C-9DF7-B650D797BD2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5F865A-B816-3549-9EC7-8E358BDE729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AAD2C-2CBE-ED45-B186-D3D999395121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53E5C8-0856-5C40-A7B8-1FEDC91C1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C2034E-0199-D847-BCCB-1AAC8A8F11D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4062DB-6108-504B-822E-4EE9F0859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8026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C20CC9-C89F-D840-8BBD-97AF5C1D4396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F05922-E5E7-0241-B5BC-91A4F9F1EA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817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6B437B-9A16-66C5-DE9B-3111A5CEF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8EB308-4DE5-B157-2868-C1DD8DC042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B96BAB-5D28-132F-C73E-3D4767F54D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29390C-1D6F-D96F-11F2-B490AD4770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05922-E5E7-0241-B5BC-91A4F9F1EAA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95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38D5A3-C11F-3DEB-E730-E3D1E5CA79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0CBB81-9755-BD08-B8FC-0209D42097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2FD16B-A10C-0502-C356-E3B40A7AD6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366808-1231-3D3E-15DA-EC54E44BB9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05922-E5E7-0241-B5BC-91A4F9F1EAA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0315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387606-683C-AFDF-B53C-6B6BD35BE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35BACF-D089-C332-D7D5-F4A5E86EB7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95034C-5BF5-2ACB-D597-636E4BB345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3521DF-8926-2659-3A81-17F093997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F05922-E5E7-0241-B5BC-91A4F9F1EAA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908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B7890-274C-7F42-B68D-77A7E6FE1093}" type="datetimeFigureOut">
              <a:rPr lang="en-US" smtClean="0"/>
              <a:t>5/9/2025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bbc.co.uk/newsround/videos/ce8ge0jrympo" TargetMode="External"/><Relationship Id="rId4" Type="http://schemas.openxmlformats.org/officeDocument/2006/relationships/hyperlink" Target="http://www.bbc.com/news/articles/c0ln80lzk7ko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bbc.co.uk/newsround/videos/ce8ge0jrympo" TargetMode="External"/><Relationship Id="rId4" Type="http://schemas.openxmlformats.org/officeDocument/2006/relationships/hyperlink" Target="http://www.bbc.com/news/articles/c0ln80lzk7k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90335E-4255-A5B7-5696-AAC691D302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26">
            <a:extLst>
              <a:ext uri="{FF2B5EF4-FFF2-40B4-BE49-F238E27FC236}">
                <a16:creationId xmlns:a16="http://schemas.microsoft.com/office/drawing/2014/main" id="{F25184E3-B6DA-444C-C3E3-7E9D7D960DC6}"/>
              </a:ext>
            </a:extLst>
          </p:cNvPr>
          <p:cNvSpPr txBox="1"/>
          <p:nvPr/>
        </p:nvSpPr>
        <p:spPr>
          <a:xfrm>
            <a:off x="365225" y="493455"/>
            <a:ext cx="8038902" cy="9855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What’s happening </a:t>
            </a:r>
            <a:br>
              <a:rPr lang="en-US" sz="4000">
                <a:solidFill>
                  <a:srgbClr val="FFFFFF"/>
                </a:solidFill>
                <a:latin typeface="Londrina Solid" pitchFamily="2" charset="77"/>
              </a:rPr>
            </a:b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in the news?</a:t>
            </a:r>
            <a:endParaRPr lang="en-US" sz="4000">
              <a:solidFill>
                <a:srgbClr val="FFFFFF"/>
              </a:solidFill>
              <a:latin typeface="LondrinaSolid-Regular"/>
              <a:sym typeface="LondrinaSolid-Regular"/>
              <a:rtl val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5FD1118-B3AD-BF8A-EB1E-FBA4832244D2}"/>
              </a:ext>
            </a:extLst>
          </p:cNvPr>
          <p:cNvSpPr txBox="1"/>
          <p:nvPr/>
        </p:nvSpPr>
        <p:spPr>
          <a:xfrm>
            <a:off x="358096" y="6749612"/>
            <a:ext cx="6391513" cy="5078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spc="20">
                <a:solidFill>
                  <a:srgbClr val="FFFFFF"/>
                </a:solidFill>
                <a:latin typeface="Londrina Solid" pitchFamily="2" charset="77"/>
              </a:rPr>
              <a:t>Let’s have a look at the poster</a:t>
            </a:r>
          </a:p>
        </p:txBody>
      </p:sp>
      <p:pic>
        <p:nvPicPr>
          <p:cNvPr id="3" name="Picture 2" descr="A yellow background with text&#10;&#10;AI-generated content may be incorrect.">
            <a:extLst>
              <a:ext uri="{FF2B5EF4-FFF2-40B4-BE49-F238E27FC236}">
                <a16:creationId xmlns:a16="http://schemas.microsoft.com/office/drawing/2014/main" id="{7FD7A2BA-F063-7057-12EE-8E804E61B3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0EE894EB-8BBB-CE84-EC83-F3C70FE419F9}"/>
              </a:ext>
            </a:extLst>
          </p:cNvPr>
          <p:cNvSpPr/>
          <p:nvPr/>
        </p:nvSpPr>
        <p:spPr>
          <a:xfrm>
            <a:off x="6615289" y="6434667"/>
            <a:ext cx="492416" cy="3149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C0DFB23E-B599-CC60-0055-EAF904A191F2}"/>
              </a:ext>
            </a:extLst>
          </p:cNvPr>
          <p:cNvSpPr/>
          <p:nvPr/>
        </p:nvSpPr>
        <p:spPr>
          <a:xfrm>
            <a:off x="6304394" y="6781111"/>
            <a:ext cx="604406" cy="2834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365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FF10C5-EF6D-6FB0-5912-A0EEC75427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26">
            <a:extLst>
              <a:ext uri="{FF2B5EF4-FFF2-40B4-BE49-F238E27FC236}">
                <a16:creationId xmlns:a16="http://schemas.microsoft.com/office/drawing/2014/main" id="{E90B1840-3E14-FB06-D5AB-0159017A9918}"/>
              </a:ext>
            </a:extLst>
          </p:cNvPr>
          <p:cNvSpPr txBox="1"/>
          <p:nvPr/>
        </p:nvSpPr>
        <p:spPr>
          <a:xfrm>
            <a:off x="365225" y="493455"/>
            <a:ext cx="8038902" cy="9855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What’s happening </a:t>
            </a:r>
            <a:br>
              <a:rPr lang="en-US" sz="4000">
                <a:solidFill>
                  <a:srgbClr val="FFFFFF"/>
                </a:solidFill>
                <a:latin typeface="Londrina Solid" pitchFamily="2" charset="77"/>
              </a:rPr>
            </a:b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in the news?</a:t>
            </a:r>
            <a:endParaRPr lang="en-US" sz="4000">
              <a:solidFill>
                <a:srgbClr val="FFFFFF"/>
              </a:solidFill>
              <a:latin typeface="LondrinaSolid-Regular"/>
              <a:sym typeface="LondrinaSolid-Regular"/>
              <a:rtl val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E4D1E7D-C50F-6DCA-A92F-5B0187F34200}"/>
              </a:ext>
            </a:extLst>
          </p:cNvPr>
          <p:cNvSpPr txBox="1"/>
          <p:nvPr/>
        </p:nvSpPr>
        <p:spPr>
          <a:xfrm>
            <a:off x="358096" y="6749612"/>
            <a:ext cx="6391513" cy="5078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spc="20">
                <a:solidFill>
                  <a:srgbClr val="FFFFFF"/>
                </a:solidFill>
                <a:latin typeface="Londrina Solid" pitchFamily="2" charset="77"/>
              </a:rPr>
              <a:t>Let’s have a look at the poster</a:t>
            </a:r>
          </a:p>
        </p:txBody>
      </p:sp>
      <p:pic>
        <p:nvPicPr>
          <p:cNvPr id="3" name="Picture 2" descr="A cartoon character with a smokestack&#10;&#10;AI-generated content may be incorrect.">
            <a:extLst>
              <a:ext uri="{FF2B5EF4-FFF2-40B4-BE49-F238E27FC236}">
                <a16:creationId xmlns:a16="http://schemas.microsoft.com/office/drawing/2014/main" id="{6B492424-07D5-CCDE-F7BA-6B68005A4B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8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A31139-BAA5-90C9-6C76-FA73DE729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26">
            <a:extLst>
              <a:ext uri="{FF2B5EF4-FFF2-40B4-BE49-F238E27FC236}">
                <a16:creationId xmlns:a16="http://schemas.microsoft.com/office/drawing/2014/main" id="{C7A4E828-41AC-49A7-BA2E-17C90516C365}"/>
              </a:ext>
            </a:extLst>
          </p:cNvPr>
          <p:cNvSpPr txBox="1"/>
          <p:nvPr/>
        </p:nvSpPr>
        <p:spPr>
          <a:xfrm>
            <a:off x="365225" y="493455"/>
            <a:ext cx="8038902" cy="9855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What’s happening </a:t>
            </a:r>
            <a:br>
              <a:rPr lang="en-US" sz="4000">
                <a:solidFill>
                  <a:srgbClr val="FFFFFF"/>
                </a:solidFill>
                <a:latin typeface="Londrina Solid" pitchFamily="2" charset="77"/>
              </a:rPr>
            </a:br>
            <a:r>
              <a:rPr lang="en-US" sz="4000">
                <a:solidFill>
                  <a:srgbClr val="FFFFFF"/>
                </a:solidFill>
                <a:latin typeface="Londrina Solid" pitchFamily="2" charset="77"/>
              </a:rPr>
              <a:t>in the news?</a:t>
            </a:r>
            <a:endParaRPr lang="en-US" sz="4000">
              <a:solidFill>
                <a:srgbClr val="FFFFFF"/>
              </a:solidFill>
              <a:latin typeface="LondrinaSolid-Regular"/>
              <a:sym typeface="LondrinaSolid-Regular"/>
              <a:rtl val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33F2FF-0A32-9DFD-3A2F-AF1ADB82AA8C}"/>
              </a:ext>
            </a:extLst>
          </p:cNvPr>
          <p:cNvSpPr txBox="1"/>
          <p:nvPr/>
        </p:nvSpPr>
        <p:spPr>
          <a:xfrm>
            <a:off x="358096" y="6749612"/>
            <a:ext cx="6391513" cy="50783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3000" spc="20">
                <a:solidFill>
                  <a:srgbClr val="FFFFFF"/>
                </a:solidFill>
                <a:latin typeface="Londrina Solid" pitchFamily="2" charset="77"/>
              </a:rPr>
              <a:t>Let’s have a look at the poster</a:t>
            </a:r>
          </a:p>
        </p:txBody>
      </p:sp>
      <p:pic>
        <p:nvPicPr>
          <p:cNvPr id="3" name="Picture 2" descr="A screenshot of a web page&#10;&#10;AI-generated content may be incorrect.">
            <a:extLst>
              <a:ext uri="{FF2B5EF4-FFF2-40B4-BE49-F238E27FC236}">
                <a16:creationId xmlns:a16="http://schemas.microsoft.com/office/drawing/2014/main" id="{1F17C801-1C31-B4C8-276F-A567F8067F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E5B593E7-5744-C2F0-FAA0-CC900538AD07}"/>
              </a:ext>
            </a:extLst>
          </p:cNvPr>
          <p:cNvSpPr/>
          <p:nvPr/>
        </p:nvSpPr>
        <p:spPr>
          <a:xfrm>
            <a:off x="8505727" y="1668749"/>
            <a:ext cx="1925206" cy="4422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151F53C-CBF4-82F2-AB43-83DC006962E9}"/>
              </a:ext>
            </a:extLst>
          </p:cNvPr>
          <p:cNvSpPr/>
          <p:nvPr/>
        </p:nvSpPr>
        <p:spPr>
          <a:xfrm>
            <a:off x="8404127" y="2400731"/>
            <a:ext cx="1925206" cy="7469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0050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N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59BCCA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3044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D25659-44A2-459D-B48C-D5461457B12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07A2C04-2D59-453E-BB81-BAA6076A4E28}">
  <ds:schemaRefs>
    <ds:schemaRef ds:uri="454ff3c7-bf6c-4573-850b-dc1564d2356c"/>
    <ds:schemaRef ds:uri="4aed504c-ebe7-463e-82c7-15fe6339b33a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FD79F3F-D750-4981-931E-05FA747EC1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45</Words>
  <Application>Microsoft Office PowerPoint</Application>
  <PresentationFormat>Custom</PresentationFormat>
  <Paragraphs>9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LondrinaSolid-Regular</vt:lpstr>
      <vt:lpstr>Calibri Light</vt:lpstr>
      <vt:lpstr>Londrina Solid</vt:lpstr>
      <vt:lpstr>Calibri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Marie Hilton</cp:lastModifiedBy>
  <cp:revision>2</cp:revision>
  <dcterms:created xsi:type="dcterms:W3CDTF">2021-10-30T10:54:12Z</dcterms:created>
  <dcterms:modified xsi:type="dcterms:W3CDTF">2025-05-09T08:20:35Z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