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dnewsnetwork.org/teens-win-2025-earth-prize-for-refrigerator-that-runs-on-salt-200-headed-to-hospitals-for-chilling-medicine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theearthprize.org/regional-winners?team=thermavault#team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" TargetMode="External"/><Relationship Id="rId5" Type="http://schemas.openxmlformats.org/officeDocument/2006/relationships/hyperlink" Target="http://www.theearthprize.org/regional-winners?team=thermavault#teams" TargetMode="External"/><Relationship Id="rId4" Type="http://schemas.openxmlformats.org/officeDocument/2006/relationships/hyperlink" Target="http://www.goodnewsnetwork.org/teens-win-2025-earth-prize-for-refrigerator-that-runs-on-salt-200-headed-to-hospitals-for-chilling-medicine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lobe and a pile of powder&#10;&#10;AI-generated content may be incorrect.">
            <a:extLst>
              <a:ext uri="{FF2B5EF4-FFF2-40B4-BE49-F238E27FC236}">
                <a16:creationId xmlns:a16="http://schemas.microsoft.com/office/drawing/2014/main" id="{A46BB3A6-8A6C-C7C2-138F-03DD055523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AB1A5E0-97CD-F03A-2B4B-FCF49F13875F}"/>
              </a:ext>
            </a:extLst>
          </p:cNvPr>
          <p:cNvSpPr/>
          <p:nvPr/>
        </p:nvSpPr>
        <p:spPr>
          <a:xfrm>
            <a:off x="6870706" y="548450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DE0D27B-39C0-26C8-960D-7ADEE7D43F31}"/>
              </a:ext>
            </a:extLst>
          </p:cNvPr>
          <p:cNvSpPr/>
          <p:nvPr/>
        </p:nvSpPr>
        <p:spPr>
          <a:xfrm>
            <a:off x="6638435" y="573825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BEC7ED1-848A-0F3D-2FC2-68A0DB24F9D5}"/>
              </a:ext>
            </a:extLst>
          </p:cNvPr>
          <p:cNvSpPr/>
          <p:nvPr/>
        </p:nvSpPr>
        <p:spPr>
          <a:xfrm>
            <a:off x="6771733" y="6056290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BCA53F67-2E61-6995-B3CE-1B932B0E3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529C91BE-28B4-8B25-640E-70A8E6FBE3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a picture&#10;&#10;AI-generated content may be incorrect.">
            <a:extLst>
              <a:ext uri="{FF2B5EF4-FFF2-40B4-BE49-F238E27FC236}">
                <a16:creationId xmlns:a16="http://schemas.microsoft.com/office/drawing/2014/main" id="{D9EDD5DB-BD73-A114-2995-89F7F08BB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variety of things&#10;&#10;AI-generated content may be incorrect.">
            <a:extLst>
              <a:ext uri="{FF2B5EF4-FFF2-40B4-BE49-F238E27FC236}">
                <a16:creationId xmlns:a16="http://schemas.microsoft.com/office/drawing/2014/main" id="{271009F8-034D-1DCA-4D44-CA36B13C1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pictures of people&#10;&#10;AI-generated content may be incorrect.">
            <a:extLst>
              <a:ext uri="{FF2B5EF4-FFF2-40B4-BE49-F238E27FC236}">
                <a16:creationId xmlns:a16="http://schemas.microsoft.com/office/drawing/2014/main" id="{F2FC6D29-7699-6AE2-A47B-8D2EBC1FA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ox with a lid open&#10;&#10;AI-generated content may be incorrect.">
            <a:extLst>
              <a:ext uri="{FF2B5EF4-FFF2-40B4-BE49-F238E27FC236}">
                <a16:creationId xmlns:a16="http://schemas.microsoft.com/office/drawing/2014/main" id="{5A220A3D-6483-6702-CF5C-F5E8DF755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t a table&#10;&#10;AI-generated content may be incorrect.">
            <a:extLst>
              <a:ext uri="{FF2B5EF4-FFF2-40B4-BE49-F238E27FC236}">
                <a16:creationId xmlns:a16="http://schemas.microsoft.com/office/drawing/2014/main" id="{8A6D62F0-ACDB-CDC7-ECD1-B4F0D77FF7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AI-generated content may be incorrect.">
            <a:extLst>
              <a:ext uri="{FF2B5EF4-FFF2-40B4-BE49-F238E27FC236}">
                <a16:creationId xmlns:a16="http://schemas.microsoft.com/office/drawing/2014/main" id="{9F3F94A9-45CC-8559-D4D4-7F3E6530B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ouple of flags&#10;&#10;AI-generated content may be incorrect.">
            <a:extLst>
              <a:ext uri="{FF2B5EF4-FFF2-40B4-BE49-F238E27FC236}">
                <a16:creationId xmlns:a16="http://schemas.microsoft.com/office/drawing/2014/main" id="{FC1902FF-925D-5D8E-4CB9-D7CCF42CE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6DAD2506-64D6-E39F-4F2C-4DCD43655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health&#10;&#10;AI-generated content may be incorrect.">
            <a:extLst>
              <a:ext uri="{FF2B5EF4-FFF2-40B4-BE49-F238E27FC236}">
                <a16:creationId xmlns:a16="http://schemas.microsoft.com/office/drawing/2014/main" id="{223A8212-4217-7E5B-E53D-241C5D2FA4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vocabulary chart&#10;&#10;AI-generated content may be incorrect.">
            <a:extLst>
              <a:ext uri="{FF2B5EF4-FFF2-40B4-BE49-F238E27FC236}">
                <a16:creationId xmlns:a16="http://schemas.microsoft.com/office/drawing/2014/main" id="{74C5E005-B4D5-AA55-E81A-0F514604BA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papers&#10;&#10;AI-generated content may be incorrect.">
            <a:extLst>
              <a:ext uri="{FF2B5EF4-FFF2-40B4-BE49-F238E27FC236}">
                <a16:creationId xmlns:a16="http://schemas.microsoft.com/office/drawing/2014/main" id="{4F8A2831-56B5-EF74-5A59-4268CD93C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05B5087A-3B34-8BEF-4215-6258D2C9A6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4464E6F-D739-8ECD-B098-F439F4D9CEA6}"/>
              </a:ext>
            </a:extLst>
          </p:cNvPr>
          <p:cNvSpPr/>
          <p:nvPr/>
        </p:nvSpPr>
        <p:spPr>
          <a:xfrm>
            <a:off x="7406349" y="288427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D9C2396-6038-6814-CC23-1BA78A3C5B5E}"/>
              </a:ext>
            </a:extLst>
          </p:cNvPr>
          <p:cNvSpPr/>
          <p:nvPr/>
        </p:nvSpPr>
        <p:spPr>
          <a:xfrm>
            <a:off x="7406349" y="1602880"/>
            <a:ext cx="3140424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37DA879-0CB4-772B-C1DB-2F7403121D22}"/>
              </a:ext>
            </a:extLst>
          </p:cNvPr>
          <p:cNvSpPr/>
          <p:nvPr/>
        </p:nvSpPr>
        <p:spPr>
          <a:xfrm>
            <a:off x="7406349" y="2281831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hlinkClick r:id="rId6"/>
            <a:extLst>
              <a:ext uri="{FF2B5EF4-FFF2-40B4-BE49-F238E27FC236}">
                <a16:creationId xmlns:a16="http://schemas.microsoft.com/office/drawing/2014/main" id="{877B1A08-A85E-BCB5-F63E-22228285149D}"/>
              </a:ext>
            </a:extLst>
          </p:cNvPr>
          <p:cNvSpPr/>
          <p:nvPr/>
        </p:nvSpPr>
        <p:spPr>
          <a:xfrm>
            <a:off x="3809709" y="4814670"/>
            <a:ext cx="1536197" cy="1535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images of people and pictures&#10;&#10;AI-generated content may be incorrect.">
            <a:extLst>
              <a:ext uri="{FF2B5EF4-FFF2-40B4-BE49-F238E27FC236}">
                <a16:creationId xmlns:a16="http://schemas.microsoft.com/office/drawing/2014/main" id="{7289C0E8-C2A6-55C1-825F-ABEA5D5E6A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5B7232E-2F94-1F32-415A-C9E5DAE6C5F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83E5E35-5FC9-A021-696C-773C6E66AC0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D2BFCB8-F834-13D8-F5A9-497080534A23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56EF9E5D-192A-48AD-FD58-C4D898D3C4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D47C5E0-8080-1E85-C58C-403B8DDE117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89318BD-300E-E1DF-2B42-4C623109D59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337F1F7-D1B8-10FC-377A-85C1BFC4A5D4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ox with a lid&#10;&#10;AI-generated content may be incorrect.">
            <a:extLst>
              <a:ext uri="{FF2B5EF4-FFF2-40B4-BE49-F238E27FC236}">
                <a16:creationId xmlns:a16="http://schemas.microsoft.com/office/drawing/2014/main" id="{B0852513-912B-908A-1F9F-BE35C51A6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165E99B-D1E7-8C67-BB85-467ADFC81166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3A5ED32-BF85-5086-C267-4F5A9B293E62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2DEE3B3-FBD0-1440-863F-52CB777630DE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1512CCBB-A744-31DC-9B4E-09F1412ADA05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9501F320-47D8-7BA9-FC65-86D9F47F9008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2025-05-09 at 05 AM</Schedule_Date>
    <Delivery_Option xmlns="4aed504c-ebe7-463e-82c7-15fe6339b33a">Schedule Delivery</Delivery_Option>
    <Schedule_ID xmlns="4aed504c-ebe7-463e-82c7-15fe6339b33a">3788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2006/documentManagement/types"/>
    <ds:schemaRef ds:uri="454ff3c7-bf6c-4573-850b-dc1564d2356c"/>
    <ds:schemaRef ds:uri="http://schemas.microsoft.com/office/infopath/2007/PartnerControls"/>
    <ds:schemaRef ds:uri="4aed504c-ebe7-463e-82c7-15fe6339b33a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3F7E09C-0646-467B-A243-614CC86C35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22</cp:revision>
  <dcterms:created xsi:type="dcterms:W3CDTF">2022-03-08T17:50:39Z</dcterms:created>
  <dcterms:modified xsi:type="dcterms:W3CDTF">2025-05-09T08:13:39Z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