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4" r:id="rId5"/>
    <p:sldId id="280" r:id="rId6"/>
    <p:sldId id="262" r:id="rId7"/>
    <p:sldId id="261" r:id="rId8"/>
    <p:sldId id="259" r:id="rId9"/>
    <p:sldId id="258" r:id="rId10"/>
    <p:sldId id="257" r:id="rId11"/>
    <p:sldId id="265" r:id="rId12"/>
    <p:sldId id="266" r:id="rId13"/>
    <p:sldId id="267" r:id="rId14"/>
    <p:sldId id="275" r:id="rId15"/>
    <p:sldId id="279" r:id="rId16"/>
    <p:sldId id="278" r:id="rId17"/>
    <p:sldId id="289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eECzTKoqqo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tree with text and leaves&#10;&#10;Description automatically generated">
            <a:extLst>
              <a:ext uri="{FF2B5EF4-FFF2-40B4-BE49-F238E27FC236}">
                <a16:creationId xmlns:a16="http://schemas.microsoft.com/office/drawing/2014/main" id="{E7587A7C-7AE3-CDC7-87EF-7926599D5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D60E3B80-A643-27C0-88C1-D883F5311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2A167F89-29FF-4A68-2E1A-3DE6CAC36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Description automatically generated">
            <a:extLst>
              <a:ext uri="{FF2B5EF4-FFF2-40B4-BE49-F238E27FC236}">
                <a16:creationId xmlns:a16="http://schemas.microsoft.com/office/drawing/2014/main" id="{C603F60C-0B22-F995-D5BF-3B7A7217E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Description automatically generated">
            <a:extLst>
              <a:ext uri="{FF2B5EF4-FFF2-40B4-BE49-F238E27FC236}">
                <a16:creationId xmlns:a16="http://schemas.microsoft.com/office/drawing/2014/main" id="{08106CAE-9FB6-9794-BAA2-9BDAE0BB9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Description automatically generated">
            <a:extLst>
              <a:ext uri="{FF2B5EF4-FFF2-40B4-BE49-F238E27FC236}">
                <a16:creationId xmlns:a16="http://schemas.microsoft.com/office/drawing/2014/main" id="{AE244557-609C-1AD8-F2D1-9AF387797B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Description automatically generated">
            <a:extLst>
              <a:ext uri="{FF2B5EF4-FFF2-40B4-BE49-F238E27FC236}">
                <a16:creationId xmlns:a16="http://schemas.microsoft.com/office/drawing/2014/main" id="{0C8C72E9-CD79-2F68-17E7-D542FB16C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A0EB388B-4151-8135-E28D-3D4711E2D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1ED17348-8452-23DC-98C9-B0573AF7A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E7B96C64-45F9-F53A-72AF-7DE03F9C5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Description automatically generated">
            <a:extLst>
              <a:ext uri="{FF2B5EF4-FFF2-40B4-BE49-F238E27FC236}">
                <a16:creationId xmlns:a16="http://schemas.microsoft.com/office/drawing/2014/main" id="{2442D784-489E-B175-15CD-BB2AAC344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Description automatically generated">
            <a:extLst>
              <a:ext uri="{FF2B5EF4-FFF2-40B4-BE49-F238E27FC236}">
                <a16:creationId xmlns:a16="http://schemas.microsoft.com/office/drawing/2014/main" id="{89B03D81-A23D-37BC-A04F-5D032547B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Description automatically generated">
            <a:extLst>
              <a:ext uri="{FF2B5EF4-FFF2-40B4-BE49-F238E27FC236}">
                <a16:creationId xmlns:a16="http://schemas.microsoft.com/office/drawing/2014/main" id="{6FA7070B-603B-4FDC-7660-6DDB85DDF1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Description automatically generated">
            <a:extLst>
              <a:ext uri="{FF2B5EF4-FFF2-40B4-BE49-F238E27FC236}">
                <a16:creationId xmlns:a16="http://schemas.microsoft.com/office/drawing/2014/main" id="{EAE5E06A-222D-963E-3FC5-5ACE09204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7C145648-B319-8569-1732-312064943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61E2E50E-C664-74C6-9E81-95E79E7A77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3940" y="3102775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A39EFF1D-CAED-FACD-FE94-901C409BA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7A9AAF3C-823B-5C79-3286-D411720E4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1D664796-A86C-A861-C114-06A68A0AE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E98DF5C3-BF75-4843-DFE3-2AA3E27A7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190AC0F1-C9CC-91EA-736C-0F71A45DF6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F79BCDD3-4A77-DD04-38D4-5E8B38F12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2025-01-03 at 06 AM</Schedule_Date>
    <Delivery_Option xmlns="4aed504c-ebe7-463e-82c7-15fe6339b33a">Schedule Delivery</Delivery_Option>
    <Schedule_ID xmlns="4aed504c-ebe7-463e-82c7-15fe6339b33a">3245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89DB09D-708D-4782-A61B-4C4EC52497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schemas.microsoft.com/office/infopath/2007/PartnerControls"/>
    <ds:schemaRef ds:uri="http://purl.org/dc/dcmitype/"/>
    <ds:schemaRef ds:uri="http://schemas.microsoft.com/office/2006/documentManagement/types"/>
    <ds:schemaRef ds:uri="4aed504c-ebe7-463e-82c7-15fe6339b33a"/>
    <ds:schemaRef ds:uri="http://schemas.openxmlformats.org/package/2006/metadata/core-properties"/>
    <ds:schemaRef ds:uri="454ff3c7-bf6c-4573-850b-dc1564d2356c"/>
    <ds:schemaRef ds:uri="http://purl.org/dc/terms/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17</cp:revision>
  <dcterms:created xsi:type="dcterms:W3CDTF">2022-03-08T17:50:39Z</dcterms:created>
  <dcterms:modified xsi:type="dcterms:W3CDTF">2025-01-10T10:35:49Z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