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6" Type="http://schemas.microsoft.com/office/2020/02/relationships/classificationlabels" Target="docMetadata/LabelInfo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82" r:id="rId5"/>
    <p:sldId id="263" r:id="rId6"/>
    <p:sldId id="262" r:id="rId7"/>
    <p:sldId id="260" r:id="rId8"/>
    <p:sldId id="259" r:id="rId9"/>
    <p:sldId id="258" r:id="rId10"/>
    <p:sldId id="257" r:id="rId11"/>
    <p:sldId id="266" r:id="rId12"/>
    <p:sldId id="289" r:id="rId13"/>
    <p:sldId id="267" r:id="rId14"/>
    <p:sldId id="275" r:id="rId15"/>
    <p:sldId id="274" r:id="rId16"/>
    <p:sldId id="290" r:id="rId17"/>
    <p:sldId id="279" r:id="rId18"/>
    <p:sldId id="284" r:id="rId19"/>
    <p:sldId id="285" r:id="rId20"/>
    <p:sldId id="286" r:id="rId21"/>
    <p:sldId id="291" r:id="rId22"/>
  </p:sldIdLst>
  <p:sldSz cx="10691813" cy="7559675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325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1038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tableStyles" Target="tableStyles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19/09/2025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49863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19/09/2025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55735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19/09/2025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32432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19/09/2025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52615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19/09/2025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74008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19/09/2025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8621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19/09/2025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28274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19/09/2025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5429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19/09/2025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50640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19/09/2025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75449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19/09/2025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40679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BD05AA-EA16-4617-B9D6-26C8638BAEC9}" type="datetimeFigureOut">
              <a:rPr lang="en-GB" smtClean="0"/>
              <a:t>19/09/2025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25442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news.sky.com/story/guinness-world-records-turns-70-and-highlights-some-unclaimed-records-13419120" TargetMode="External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https://youtu.be/jhAKrFRcjpM" TargetMode="Externa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icture-news.co.uk/discuss" TargetMode="External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s://youtu.be/jhAKrFRcjpM" TargetMode="External"/><Relationship Id="rId4" Type="http://schemas.openxmlformats.org/officeDocument/2006/relationships/hyperlink" Target="https://news.sky.com/story/guinness-world-records-turns-70-and-highlights-some-unclaimed-records-13419120" TargetMode="Externa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oogle.com/maps/place/Picture+News+Ltd./@54.0654073,-1.6041829,17z/data=!3m1!4b1!4m5!3m4!1s0x4879558c41026739:0xe9784a936f7748ed!8m2!3d54.0653775!4d-1.6019765" TargetMode="External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www.picture-news.co.uk/discuss" TargetMode="External"/><Relationship Id="rId5" Type="http://schemas.openxmlformats.org/officeDocument/2006/relationships/hyperlink" Target="mailto:help@picture-news.co.uk?subject=This%20week's%20news" TargetMode="External"/><Relationship Id="rId4" Type="http://schemas.openxmlformats.org/officeDocument/2006/relationships/hyperlink" Target="https://twitter.com/helppicture" TargetMode="Externa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s://twitter.com/helppicture" TargetMode="External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mailto:help@picture-news.co.uk?subject=This%20week's%20news" TargetMode="Externa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mailto:help@picture-news.co.uk?subject=This%20week's%20news" TargetMode="External"/><Relationship Id="rId2" Type="http://schemas.openxmlformats.org/officeDocument/2006/relationships/hyperlink" Target="https://twitter.com/helppicture" TargetMode="Externa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8.JPG"/><Relationship Id="rId4" Type="http://schemas.openxmlformats.org/officeDocument/2006/relationships/hyperlink" Target="http://www.picture-news.co.uk/discus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blue and white page with a clock and text&#10;&#10;AI-generated content may be incorrect.">
            <a:extLst>
              <a:ext uri="{FF2B5EF4-FFF2-40B4-BE49-F238E27FC236}">
                <a16:creationId xmlns:a16="http://schemas.microsoft.com/office/drawing/2014/main" id="{4A999741-A878-AF73-A1EB-A6F1FB4A62B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BB36A78D-3497-2F4D-D016-70AEEEA96AA8}"/>
              </a:ext>
            </a:extLst>
          </p:cNvPr>
          <p:cNvSpPr/>
          <p:nvPr/>
        </p:nvSpPr>
        <p:spPr>
          <a:xfrm>
            <a:off x="6870290" y="5443220"/>
            <a:ext cx="744279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788D1FE6-B6C0-05FE-3080-E7A7E01BCF83}"/>
              </a:ext>
            </a:extLst>
          </p:cNvPr>
          <p:cNvSpPr/>
          <p:nvPr/>
        </p:nvSpPr>
        <p:spPr>
          <a:xfrm>
            <a:off x="6640522" y="5706941"/>
            <a:ext cx="723014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9E86EC91-C8F5-9D80-4627-21B94259FC4B}"/>
              </a:ext>
            </a:extLst>
          </p:cNvPr>
          <p:cNvSpPr/>
          <p:nvPr/>
        </p:nvSpPr>
        <p:spPr>
          <a:xfrm>
            <a:off x="6773820" y="6024979"/>
            <a:ext cx="589716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7128177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hart of different colored squares with different colored text&#10;&#10;AI-generated content may be incorrect.">
            <a:extLst>
              <a:ext uri="{FF2B5EF4-FFF2-40B4-BE49-F238E27FC236}">
                <a16:creationId xmlns:a16="http://schemas.microsoft.com/office/drawing/2014/main" id="{4BC5D9FC-C887-443E-804B-F74D5D40B19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716830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map of the united kingdom&#10;&#10;AI-generated content may be incorrect.">
            <a:extLst>
              <a:ext uri="{FF2B5EF4-FFF2-40B4-BE49-F238E27FC236}">
                <a16:creationId xmlns:a16="http://schemas.microsoft.com/office/drawing/2014/main" id="{7042C3A0-0AB4-FF8B-71B9-F135E904AEB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423199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brochure with cartoon characters&#10;&#10;AI-generated content may be incorrect.">
            <a:extLst>
              <a:ext uri="{FF2B5EF4-FFF2-40B4-BE49-F238E27FC236}">
                <a16:creationId xmlns:a16="http://schemas.microsoft.com/office/drawing/2014/main" id="{AFC083F6-EA85-DA71-688B-5822B57E143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607340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children with different colored squares&#10;&#10;AI-generated content may be incorrect.">
            <a:extLst>
              <a:ext uri="{FF2B5EF4-FFF2-40B4-BE49-F238E27FC236}">
                <a16:creationId xmlns:a16="http://schemas.microsoft.com/office/drawing/2014/main" id="{4545BFBC-8C48-042A-5370-635FAC278CB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510469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timeline of records and photos&#10;&#10;AI-generated content may be incorrect.">
            <a:extLst>
              <a:ext uri="{FF2B5EF4-FFF2-40B4-BE49-F238E27FC236}">
                <a16:creationId xmlns:a16="http://schemas.microsoft.com/office/drawing/2014/main" id="{26F04218-A39E-4ED1-AD1F-134ECA8F557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10958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people standing together holding a certificate&#10;&#10;AI-generated content may be incorrect.">
            <a:extLst>
              <a:ext uri="{FF2B5EF4-FFF2-40B4-BE49-F238E27FC236}">
                <a16:creationId xmlns:a16="http://schemas.microsoft.com/office/drawing/2014/main" id="{25D6BBE2-90DB-C1B6-BA9B-97D40B6B298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926723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oster with different types of objects&#10;&#10;AI-generated content may be incorrect.">
            <a:extLst>
              <a:ext uri="{FF2B5EF4-FFF2-40B4-BE49-F238E27FC236}">
                <a16:creationId xmlns:a16="http://schemas.microsoft.com/office/drawing/2014/main" id="{599E60C9-7479-297A-C228-B502ABA87C0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899410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media literacy presentation&#10;&#10;AI-generated content may be incorrect.">
            <a:extLst>
              <a:ext uri="{FF2B5EF4-FFF2-40B4-BE49-F238E27FC236}">
                <a16:creationId xmlns:a16="http://schemas.microsoft.com/office/drawing/2014/main" id="{E31E1FFB-7C99-49BF-288C-6C78EEEA874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878464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flag with text and cartoon character&#10;&#10;AI-generated content may be incorrect.">
            <a:extLst>
              <a:ext uri="{FF2B5EF4-FFF2-40B4-BE49-F238E27FC236}">
                <a16:creationId xmlns:a16="http://schemas.microsoft.com/office/drawing/2014/main" id="{7E0CDA37-9F9F-2779-441A-7C84B1D0C13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058291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diagram of characteristics of a person&#10;&#10;AI-generated content may be incorrect.">
            <a:extLst>
              <a:ext uri="{FF2B5EF4-FFF2-40B4-BE49-F238E27FC236}">
                <a16:creationId xmlns:a16="http://schemas.microsoft.com/office/drawing/2014/main" id="{BE8DD5C9-D313-B741-4E68-D843029766A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684708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child's information&#10;&#10;AI-generated content may be incorrect.">
            <a:extLst>
              <a:ext uri="{FF2B5EF4-FFF2-40B4-BE49-F238E27FC236}">
                <a16:creationId xmlns:a16="http://schemas.microsoft.com/office/drawing/2014/main" id="{BA908ADD-47D3-B21D-5B19-91D800B0253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104333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writing tool&#10;&#10;AI-generated content may be incorrect.">
            <a:extLst>
              <a:ext uri="{FF2B5EF4-FFF2-40B4-BE49-F238E27FC236}">
                <a16:creationId xmlns:a16="http://schemas.microsoft.com/office/drawing/2014/main" id="{A626C605-CF02-BCFC-8F5E-C2FE5F80FF3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030789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informational papers&#10;&#10;AI-generated content may be incorrect.">
            <a:extLst>
              <a:ext uri="{FF2B5EF4-FFF2-40B4-BE49-F238E27FC236}">
                <a16:creationId xmlns:a16="http://schemas.microsoft.com/office/drawing/2014/main" id="{B138D051-2D95-1AF2-7C9E-4CCA1B09B09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903548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everal images of news&#10;&#10;AI-generated content may be incorrect.">
            <a:extLst>
              <a:ext uri="{FF2B5EF4-FFF2-40B4-BE49-F238E27FC236}">
                <a16:creationId xmlns:a16="http://schemas.microsoft.com/office/drawing/2014/main" id="{AF3A6D87-EA3E-1FC6-AD76-4F357FD574A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BEF7C03B-31A1-AEAB-EBB5-74B59EDF577F}"/>
              </a:ext>
            </a:extLst>
          </p:cNvPr>
          <p:cNvSpPr/>
          <p:nvPr/>
        </p:nvSpPr>
        <p:spPr>
          <a:xfrm>
            <a:off x="7406349" y="2659091"/>
            <a:ext cx="1918403" cy="24608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\\</a:t>
            </a: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8F589C70-756E-CBE2-4806-A5DF668D85EA}"/>
              </a:ext>
            </a:extLst>
          </p:cNvPr>
          <p:cNvSpPr/>
          <p:nvPr/>
        </p:nvSpPr>
        <p:spPr>
          <a:xfrm>
            <a:off x="7406348" y="1602879"/>
            <a:ext cx="2786163" cy="43002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79C05EEC-D3F4-DBF6-6D1B-4F020ADB22B6}"/>
              </a:ext>
            </a:extLst>
          </p:cNvPr>
          <p:cNvSpPr/>
          <p:nvPr/>
        </p:nvSpPr>
        <p:spPr>
          <a:xfrm>
            <a:off x="7406349" y="2157366"/>
            <a:ext cx="2418135" cy="35351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4516747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people standing in front of a magazine&#10;&#10;AI-generated content may be incorrect.">
            <a:extLst>
              <a:ext uri="{FF2B5EF4-FFF2-40B4-BE49-F238E27FC236}">
                <a16:creationId xmlns:a16="http://schemas.microsoft.com/office/drawing/2014/main" id="{CF0874C1-A993-A3FB-5249-566582C5CA3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ED256ED1-B888-C82F-B223-53252D8C42AA}"/>
              </a:ext>
            </a:extLst>
          </p:cNvPr>
          <p:cNvSpPr/>
          <p:nvPr/>
        </p:nvSpPr>
        <p:spPr>
          <a:xfrm>
            <a:off x="9849411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5E3337E8-52DC-9959-71E3-A0F7512EA0B2}"/>
              </a:ext>
            </a:extLst>
          </p:cNvPr>
          <p:cNvSpPr/>
          <p:nvPr/>
        </p:nvSpPr>
        <p:spPr>
          <a:xfrm>
            <a:off x="9457827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D738CB79-0321-0D35-8BCF-54D6D7467046}"/>
              </a:ext>
            </a:extLst>
          </p:cNvPr>
          <p:cNvSpPr/>
          <p:nvPr/>
        </p:nvSpPr>
        <p:spPr>
          <a:xfrm>
            <a:off x="9066244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Rectangle 6">
            <a:hlinkClick r:id="rId6"/>
            <a:extLst>
              <a:ext uri="{FF2B5EF4-FFF2-40B4-BE49-F238E27FC236}">
                <a16:creationId xmlns:a16="http://schemas.microsoft.com/office/drawing/2014/main" id="{272B8840-E24A-78F7-B668-C82C4C3B577D}"/>
              </a:ext>
            </a:extLst>
          </p:cNvPr>
          <p:cNvSpPr/>
          <p:nvPr/>
        </p:nvSpPr>
        <p:spPr>
          <a:xfrm>
            <a:off x="8674661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Rectangle 7">
            <a:hlinkClick r:id="rId6"/>
            <a:extLst>
              <a:ext uri="{FF2B5EF4-FFF2-40B4-BE49-F238E27FC236}">
                <a16:creationId xmlns:a16="http://schemas.microsoft.com/office/drawing/2014/main" id="{A07D2270-B498-17C7-86BF-610ADA5A32F0}"/>
              </a:ext>
            </a:extLst>
          </p:cNvPr>
          <p:cNvSpPr/>
          <p:nvPr/>
        </p:nvSpPr>
        <p:spPr>
          <a:xfrm>
            <a:off x="5345906" y="6783572"/>
            <a:ext cx="2267006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5641081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magazine&#10;&#10;AI-generated content may be incorrect.">
            <a:extLst>
              <a:ext uri="{FF2B5EF4-FFF2-40B4-BE49-F238E27FC236}">
                <a16:creationId xmlns:a16="http://schemas.microsoft.com/office/drawing/2014/main" id="{A827BBE7-761F-3FED-B325-32A1C2A7D93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24844FEC-D9AC-28A5-D0F5-2F975DD4B370}"/>
              </a:ext>
            </a:extLst>
          </p:cNvPr>
          <p:cNvSpPr/>
          <p:nvPr/>
        </p:nvSpPr>
        <p:spPr>
          <a:xfrm>
            <a:off x="903327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EA4C8DB5-EEBC-48BE-03F1-467276C2AF25}"/>
              </a:ext>
            </a:extLst>
          </p:cNvPr>
          <p:cNvSpPr/>
          <p:nvPr/>
        </p:nvSpPr>
        <p:spPr>
          <a:xfrm>
            <a:off x="702843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3FB7B5DB-0FAA-CC7B-658B-3FB9AF09ACEB}"/>
              </a:ext>
            </a:extLst>
          </p:cNvPr>
          <p:cNvSpPr/>
          <p:nvPr/>
        </p:nvSpPr>
        <p:spPr>
          <a:xfrm>
            <a:off x="4886432" y="6741591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0705324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hlinkClick r:id="rId2"/>
            <a:extLst>
              <a:ext uri="{FF2B5EF4-FFF2-40B4-BE49-F238E27FC236}">
                <a16:creationId xmlns:a16="http://schemas.microsoft.com/office/drawing/2014/main" id="{1C35632E-AFF7-F77F-CC25-930B1095EE2E}"/>
              </a:ext>
            </a:extLst>
          </p:cNvPr>
          <p:cNvSpPr/>
          <p:nvPr/>
        </p:nvSpPr>
        <p:spPr>
          <a:xfrm>
            <a:off x="903327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3"/>
            <a:extLst>
              <a:ext uri="{FF2B5EF4-FFF2-40B4-BE49-F238E27FC236}">
                <a16:creationId xmlns:a16="http://schemas.microsoft.com/office/drawing/2014/main" id="{CFCE144A-CEEC-B579-0989-F3E5A1048F44}"/>
              </a:ext>
            </a:extLst>
          </p:cNvPr>
          <p:cNvSpPr/>
          <p:nvPr/>
        </p:nvSpPr>
        <p:spPr>
          <a:xfrm>
            <a:off x="702843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4"/>
            <a:extLst>
              <a:ext uri="{FF2B5EF4-FFF2-40B4-BE49-F238E27FC236}">
                <a16:creationId xmlns:a16="http://schemas.microsoft.com/office/drawing/2014/main" id="{1A3800E1-910C-BC74-6B33-7A8778EC4E38}"/>
              </a:ext>
            </a:extLst>
          </p:cNvPr>
          <p:cNvSpPr/>
          <p:nvPr/>
        </p:nvSpPr>
        <p:spPr>
          <a:xfrm>
            <a:off x="4886432" y="6741591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7" name="Picture 6" descr="A newspaper with text and pictures&#10;&#10;AI-generated content may be incorrect.">
            <a:extLst>
              <a:ext uri="{FF2B5EF4-FFF2-40B4-BE49-F238E27FC236}">
                <a16:creationId xmlns:a16="http://schemas.microsoft.com/office/drawing/2014/main" id="{CFBB3E9A-D537-3530-B2C7-2739325C7DC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880002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54ff3c7-bf6c-4573-850b-dc1564d2356c" xsi:nil="true"/>
    <lcf76f155ced4ddcb4097134ff3c332f xmlns="4aed504c-ebe7-463e-82c7-15fe6339b33a">
      <Terms xmlns="http://schemas.microsoft.com/office/infopath/2007/PartnerControls"/>
    </lcf76f155ced4ddcb4097134ff3c332f>
    <Schedule_Date xmlns="4aed504c-ebe7-463e-82c7-15fe6339b33a">2025-09-19 at 05 AM</Schedule_Date>
    <Delivery_Option xmlns="4aed504c-ebe7-463e-82c7-15fe6339b33a">Schedule Delivery</Delivery_Option>
    <Schedule_ID xmlns="4aed504c-ebe7-463e-82c7-15fe6339b33a">4213</Schedule_ID>
    <Delivery_Purpose xmlns="4aed504c-ebe7-463e-82c7-15fe6339b33a">Broadcast Email</Delivery_Purpose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5776240F08A6343B664C8B743EE5C5B" ma:contentTypeVersion="16" ma:contentTypeDescription="Create a new document." ma:contentTypeScope="" ma:versionID="a6257a10d298565e6f6ffd67925b6f0f">
  <xsd:schema xmlns:xsd="http://www.w3.org/2001/XMLSchema" xmlns:xs="http://www.w3.org/2001/XMLSchema" xmlns:p="http://schemas.microsoft.com/office/2006/metadata/properties" xmlns:ns2="4aed504c-ebe7-463e-82c7-15fe6339b33a" xmlns:ns3="454ff3c7-bf6c-4573-850b-dc1564d2356c" targetNamespace="http://schemas.microsoft.com/office/2006/metadata/properties" ma:root="true" ma:fieldsID="23f2e8855765bc6cea7e09a95f6e30a1" ns2:_="" ns3:_="">
    <xsd:import namespace="4aed504c-ebe7-463e-82c7-15fe6339b33a"/>
    <xsd:import namespace="454ff3c7-bf6c-4573-850b-dc1564d2356c"/>
    <xsd:element name="properties">
      <xsd:complexType>
        <xsd:sequence>
          <xsd:element name="documentManagement">
            <xsd:complexType>
              <xsd:all>
                <xsd:element ref="ns2:Schedule_ID" minOccurs="0"/>
                <xsd:element ref="ns2:Schedule_Date" minOccurs="0"/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Delivery_Option" minOccurs="0"/>
                <xsd:element ref="ns2:Delivery_Purpose" minOccurs="0"/>
                <xsd:element ref="ns2:MediaServiceOCR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aed504c-ebe7-463e-82c7-15fe6339b33a" elementFormDefault="qualified">
    <xsd:import namespace="http://schemas.microsoft.com/office/2006/documentManagement/types"/>
    <xsd:import namespace="http://schemas.microsoft.com/office/infopath/2007/PartnerControls"/>
    <xsd:element name="Schedule_ID" ma:index="8" nillable="true" ma:displayName="Schedule_ID" ma:format="Dropdown" ma:internalName="Schedule_ID">
      <xsd:simpleType>
        <xsd:restriction base="dms:Text">
          <xsd:maxLength value="255"/>
        </xsd:restriction>
      </xsd:simpleType>
    </xsd:element>
    <xsd:element name="Schedule_Date" ma:index="9" nillable="true" ma:displayName="Schedule_Date" ma:format="Dropdown" ma:indexed="true" ma:internalName="Schedule_Date">
      <xsd:simpleType>
        <xsd:restriction base="dms:Text">
          <xsd:maxLength value="255"/>
        </xsd:restriction>
      </xsd:simpleType>
    </xsd:element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Delivery_Option" ma:index="15" nillable="true" ma:displayName="Delivery_Option" ma:format="Dropdown" ma:internalName="Delivery_Option">
      <xsd:simpleType>
        <xsd:restriction base="dms:Text">
          <xsd:maxLength value="255"/>
        </xsd:restriction>
      </xsd:simpleType>
    </xsd:element>
    <xsd:element name="Delivery_Purpose" ma:index="16" nillable="true" ma:displayName="Delivery_Purpose" ma:format="Dropdown" ma:internalName="Delivery_Purpose">
      <xsd:simpleType>
        <xsd:restriction base="dms:Text">
          <xsd:maxLength value="255"/>
        </xsd:restriction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cd51b7ef-f8cd-44b7-9228-79928f86fec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54ff3c7-bf6c-4573-850b-dc1564d2356c" elementFormDefault="qualified">
    <xsd:import namespace="http://schemas.microsoft.com/office/2006/documentManagement/types"/>
    <xsd:import namespace="http://schemas.microsoft.com/office/infopath/2007/PartnerControls"/>
    <xsd:element name="TaxCatchAll" ma:index="21" nillable="true" ma:displayName="Taxonomy Catch All Column" ma:hidden="true" ma:list="{de0ae38d-49e6-46b5-8de1-ffade988209e}" ma:internalName="TaxCatchAll" ma:showField="CatchAllData" ma:web="454ff3c7-bf6c-4573-850b-dc1564d2356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4F047A20-002D-4AB8-ABB3-0B21AF86A9E8}">
  <ds:schemaRefs>
    <ds:schemaRef ds:uri="http://schemas.microsoft.com/office/2006/documentManagement/types"/>
    <ds:schemaRef ds:uri="http://purl.org/dc/dcmitype/"/>
    <ds:schemaRef ds:uri="http://www.w3.org/XML/1998/namespace"/>
    <ds:schemaRef ds:uri="http://purl.org/dc/elements/1.1/"/>
    <ds:schemaRef ds:uri="http://schemas.microsoft.com/office/infopath/2007/PartnerControls"/>
    <ds:schemaRef ds:uri="4aed504c-ebe7-463e-82c7-15fe6339b33a"/>
    <ds:schemaRef ds:uri="http://purl.org/dc/terms/"/>
    <ds:schemaRef ds:uri="http://schemas.openxmlformats.org/package/2006/metadata/core-properties"/>
    <ds:schemaRef ds:uri="454ff3c7-bf6c-4573-850b-dc1564d2356c"/>
    <ds:schemaRef ds:uri="http://schemas.microsoft.com/office/2006/metadata/properties"/>
  </ds:schemaRefs>
</ds:datastoreItem>
</file>

<file path=customXml/itemProps2.xml><?xml version="1.0" encoding="utf-8"?>
<ds:datastoreItem xmlns:ds="http://schemas.openxmlformats.org/officeDocument/2006/customXml" ds:itemID="{CDD5F93D-B76D-4C09-B145-6B4622A5FE2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aed504c-ebe7-463e-82c7-15fe6339b33a"/>
    <ds:schemaRef ds:uri="454ff3c7-bf6c-4573-850b-dc1564d2356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E4FA900F-8E1D-4581-8289-191A75E226C1}">
  <ds:schemaRefs>
    <ds:schemaRef ds:uri="http://schemas.microsoft.com/sharepoint/v3/contenttype/forms"/>
  </ds:schemaRefs>
</ds:datastoreItem>
</file>

<file path=docMetadata/LabelInfo.xml><?xml version="1.0" encoding="utf-8"?>
<clbl:labelList xmlns:clbl="http://schemas.microsoft.com/office/2020/mipLabelMetadata">
  <clbl:label id="{1db638e6-f7fa-4199-ba19-f8fe93ec52b3}" enabled="0" method="" siteId="{1db638e6-f7fa-4199-ba19-f8fe93ec52b3}" removed="1"/>
</clbl:labelList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</TotalTime>
  <Words>1</Words>
  <Application>Microsoft Office PowerPoint</Application>
  <PresentationFormat>Custom</PresentationFormat>
  <Paragraphs>1</Paragraphs>
  <Slides>18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2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Ruth Bosomworth</dc:creator>
  <cp:lastModifiedBy>Marie Hilton</cp:lastModifiedBy>
  <cp:revision>21</cp:revision>
  <dcterms:created xsi:type="dcterms:W3CDTF">2022-03-08T17:50:39Z</dcterms:created>
  <dcterms:modified xsi:type="dcterms:W3CDTF">2025-09-19T10:00:08Z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0x010100A5776240F08A6343B664C8B743EE5C5B</vt:lpwstr>
  </property>
  <property fmtid="{D5CDD505-2E9C-101B-9397-08002B2CF9AE}" pid="3" name="MediaServiceImageTags">
    <vt:lpwstr/>
  </property>
</Properties>
</file>