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93" r:id="rId28"/>
    <p:sldId id="294" r:id="rId29"/>
    <p:sldId id="296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8igfPf1SW0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17AEE104-F90D-8B10-301F-283972402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25B3CD12-4DAA-575F-DF95-7A91F27FA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262B9FD-2105-3169-0468-638561AF8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9D239D91-A0DD-EBC4-B1CA-472827E52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CD0A6300-01FF-E043-34BB-0850A756C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E1F5E150-997A-C287-3906-7A6E09824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B31D1FE1-19DE-975D-850D-1CCF0BAAD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919EB6FF-012A-5A0F-4A0D-C612342D0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sign with black text&#10;&#10;AI-generated content may be incorrect.">
            <a:extLst>
              <a:ext uri="{FF2B5EF4-FFF2-40B4-BE49-F238E27FC236}">
                <a16:creationId xmlns:a16="http://schemas.microsoft.com/office/drawing/2014/main" id="{C2C47826-A10E-B7D0-83C7-B79183A3A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04CAC4B8-9F7E-8CC7-5935-B1E73236A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543ED02F-ABDC-7385-5A47-CBFE833DE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7F22D153-521B-CF91-1D5C-AF842A197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A1CB9277-1BAF-E328-B381-C75740B16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C7775B66-C1EB-F3F9-4F4B-8883E4D5D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25730011-219E-DAEF-ECB9-77D10CA64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7C64C219-2E2E-4AE0-CD56-FA62FA7596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150" y="317946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B0FF7312-00D8-20EF-F2B5-5B6BAECC1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F91101C-0B71-F035-A51F-AD7E5E077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AI-generated content may be incorrect.">
            <a:extLst>
              <a:ext uri="{FF2B5EF4-FFF2-40B4-BE49-F238E27FC236}">
                <a16:creationId xmlns:a16="http://schemas.microsoft.com/office/drawing/2014/main" id="{507BB03B-C06C-AAB2-DCA1-928D09132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7D283FA-A7A9-5FF4-7E8F-E99DBE6E9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B786D8C-638C-2B03-806F-978B2DC70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8DB07-5D3A-7277-2007-FDC0CFB91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66716E0-E62A-C380-05B8-4FCD74E19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0199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D0A12A-10FC-2DC6-8AF9-CAB09CDB4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9D61FE2-28DF-48A1-3FD7-E83917EAA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280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286EC-F801-47E0-70C3-338B28E8B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F8D1EA4-63AC-3778-9ED7-5D83CDD19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45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1F3E9-FE19-CBA6-23E4-4BACBD60F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F8F62F2F-FA75-E3F3-54E6-23115F174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133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EF61F-0B91-5324-C07C-8924157542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7092DD90-69D0-B08D-B764-3E643BA90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4542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4A785-0582-B9CD-40CA-9E43F6F3F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CC567972-1C7E-D044-70E4-DD2175416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403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2025-04-25 at 05 AM</Schedule_Date>
    <Delivery_Option xmlns="4aed504c-ebe7-463e-82c7-15fe6339b33a">Schedule Delivery</Delivery_Option>
    <Schedule_ID xmlns="4aed504c-ebe7-463e-82c7-15fe6339b33a">3730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6286B9E-419B-4DC5-B753-E8CDBB62A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2025-04-26T09:18:06Z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