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6" r:id="rId5"/>
    <p:sldId id="280" r:id="rId6"/>
    <p:sldId id="262" r:id="rId7"/>
    <p:sldId id="261" r:id="rId8"/>
    <p:sldId id="259" r:id="rId9"/>
    <p:sldId id="258" r:id="rId10"/>
    <p:sldId id="265" r:id="rId11"/>
    <p:sldId id="266" r:id="rId12"/>
    <p:sldId id="267" r:id="rId13"/>
    <p:sldId id="275" r:id="rId14"/>
    <p:sldId id="279" r:id="rId15"/>
    <p:sldId id="278" r:id="rId16"/>
    <p:sldId id="289" r:id="rId17"/>
    <p:sldId id="281" r:id="rId18"/>
    <p:sldId id="282" r:id="rId19"/>
    <p:sldId id="283" r:id="rId20"/>
    <p:sldId id="284" r:id="rId21"/>
    <p:sldId id="285" r:id="rId22"/>
    <p:sldId id="286" r:id="rId23"/>
    <p:sldId id="287" r:id="rId24"/>
    <p:sldId id="291" r:id="rId25"/>
    <p:sldId id="293" r:id="rId26"/>
    <p:sldId id="290" r:id="rId27"/>
    <p:sldId id="288" r:id="rId28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x9Bgxzk_P8w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94C1F99-38F2-057E-A065-411A7E1766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A281C34-A2B1-18F8-1813-D391EABEEE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5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72E6391-5FAA-5901-EFFC-A75EC784B9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94B7282-32C8-4053-2551-C95EA9F6C5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0ADA8A5-4327-30E5-7A6D-A47FF7DF89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555C35B-B88A-B9BD-19EC-135642886C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7DAFD2B-FE0D-E339-36A0-1A9E490A06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33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D1E304E-68C5-971E-B804-F12A7B9715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1622E3A-9CFB-D472-0897-AE0C5A8E0E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83C4B2E-A65D-9A06-8E1F-4D217EA6CB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50206B4-D3F0-4303-AC51-98CDEF2578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35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6B134AC-05E2-D0C4-C48E-8BDA92CD94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6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9DBD9-57CF-1A5A-4932-95911A170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8864C0B-03EA-D8E0-3942-83E65A2F03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83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48AF34A-8E8D-3C1D-B52A-4AEA3E593A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750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8F45256-9B4C-96AE-5488-F32F210526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584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080ECB5-0AD6-CB6F-AEF1-3B759A05F6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4" name="Picture 3">
            <a:hlinkClick r:id="rId3"/>
            <a:extLst>
              <a:ext uri="{FF2B5EF4-FFF2-40B4-BE49-F238E27FC236}">
                <a16:creationId xmlns:a16="http://schemas.microsoft.com/office/drawing/2014/main" id="{43DE2DE5-60CA-FFB6-F5BF-A82B7630D0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73442" y="3094123"/>
            <a:ext cx="1079206" cy="51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278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A5AC724-D0CF-D12D-1361-BD8D6EF206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789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D71C3E9-BE3C-61C1-7FD5-F26D6CFC30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408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D3E99CD-B830-9F8C-2553-81F0CA2A23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556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608CC-0603-914B-B61C-C77F97A2A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3BD4E42-5448-4804-C096-109FD198DB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053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1CD1D4-43B2-89AF-5147-E38607E796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34D2B0C-2A36-4900-CC59-9E09B8B361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04406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EEF188-8C4E-AA0E-E2F6-58742BE039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92F8067-EDEA-5196-6DAE-ADDB3B2EEF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2985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5EFF18-4693-8EE3-BA69-EF7F77F4D0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3675EA6-005E-AB1E-E7DA-B6397B477E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2887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5D3E9-8D90-7287-24F5-F342B3193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picture news&#10;&#10;Description automatically generated">
            <a:extLst>
              <a:ext uri="{FF2B5EF4-FFF2-40B4-BE49-F238E27FC236}">
                <a16:creationId xmlns:a16="http://schemas.microsoft.com/office/drawing/2014/main" id="{03FB0A4A-4CE7-2156-E6DC-7D68F62323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981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307e21ee78c621c1904b0dcd7609433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e5e3bfb08e6ddaea1c43f9ee1e3bc22a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2026-01-16 at 06 AM</Schedule_Date>
    <Delivery_Option xmlns="4aed504c-ebe7-463e-82c7-15fe6339b33a">Schedule Delivery</Delivery_Option>
    <Schedule_ID xmlns="4aed504c-ebe7-463e-82c7-15fe6339b33a">4578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EC4C596-9B18-44F6-92D1-A966297B602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9568AA0-F583-44A3-906D-DC240C2A7AB1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4aed504c-ebe7-463e-82c7-15fe6339b33a"/>
    <ds:schemaRef ds:uri="http://purl.org/dc/terms/"/>
    <ds:schemaRef ds:uri="http://purl.org/dc/dcmitype/"/>
    <ds:schemaRef ds:uri="http://www.w3.org/XML/1998/namespace"/>
    <ds:schemaRef ds:uri="http://schemas.openxmlformats.org/package/2006/metadata/core-properties"/>
    <ds:schemaRef ds:uri="http://schemas.microsoft.com/office/infopath/2007/PartnerControls"/>
    <ds:schemaRef ds:uri="454ff3c7-bf6c-4573-850b-dc1564d2356c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16</cp:revision>
  <dcterms:created xsi:type="dcterms:W3CDTF">2022-03-08T17:50:39Z</dcterms:created>
  <dcterms:modified xsi:type="dcterms:W3CDTF">2026-01-16T13:49:19Z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