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28E9D2-831E-451D-A1D2-DC975970015E}" v="1" dt="2025-04-30T09:22:21.1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z95n2837vg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L46198e_04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L46198e_04o" TargetMode="External"/><Relationship Id="rId4" Type="http://schemas.openxmlformats.org/officeDocument/2006/relationships/hyperlink" Target="http://www.bbc.com/news/articles/cz95n2837vg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cobjEsP0xuA" TargetMode="Externa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J0jZvk-q1lw" TargetMode="Externa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with text and images&#10;&#10;AI-generated content may be incorrect.">
            <a:extLst>
              <a:ext uri="{FF2B5EF4-FFF2-40B4-BE49-F238E27FC236}">
                <a16:creationId xmlns:a16="http://schemas.microsoft.com/office/drawing/2014/main" id="{CBDB49FB-691E-8DD7-287E-FE39A9073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F7FEFF5-DC00-82E9-8A63-6DE0C038C0E4}"/>
              </a:ext>
            </a:extLst>
          </p:cNvPr>
          <p:cNvSpPr/>
          <p:nvPr/>
        </p:nvSpPr>
        <p:spPr>
          <a:xfrm>
            <a:off x="6875009" y="5461254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6358DB4-14ED-0463-297D-6154EAFC9184}"/>
              </a:ext>
            </a:extLst>
          </p:cNvPr>
          <p:cNvSpPr/>
          <p:nvPr/>
        </p:nvSpPr>
        <p:spPr>
          <a:xfrm>
            <a:off x="6607262" y="573825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A9829A6-4770-9315-C726-79EB9FCAFD3B}"/>
              </a:ext>
            </a:extLst>
          </p:cNvPr>
          <p:cNvSpPr/>
          <p:nvPr/>
        </p:nvSpPr>
        <p:spPr>
          <a:xfrm>
            <a:off x="6740560" y="605628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A0F5CF44-E0A5-3BF2-5438-928DE9904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DE67DA8E-B867-C8D9-49EE-042269244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with a picture of a theme park&#10;&#10;AI-generated content may be incorrect.">
            <a:extLst>
              <a:ext uri="{FF2B5EF4-FFF2-40B4-BE49-F238E27FC236}">
                <a16:creationId xmlns:a16="http://schemas.microsoft.com/office/drawing/2014/main" id="{BCA685E0-FC40-4D45-2FFB-F28239482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EC27CC-2674-40DE-1827-7CE0617E2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images of people and cars&#10;&#10;AI-generated content may be incorrect.">
            <a:extLst>
              <a:ext uri="{FF2B5EF4-FFF2-40B4-BE49-F238E27FC236}">
                <a16:creationId xmlns:a16="http://schemas.microsoft.com/office/drawing/2014/main" id="{FD296C78-6979-9915-2B7A-0BE2CF35B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aerial view of a resort&#10;&#10;AI-generated content may be incorrect.">
            <a:extLst>
              <a:ext uri="{FF2B5EF4-FFF2-40B4-BE49-F238E27FC236}">
                <a16:creationId xmlns:a16="http://schemas.microsoft.com/office/drawing/2014/main" id="{65CEA114-A6FA-8735-0B0D-52610926F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playing in a playground&#10;&#10;AI-generated content may be incorrect.">
            <a:extLst>
              <a:ext uri="{FF2B5EF4-FFF2-40B4-BE49-F238E27FC236}">
                <a16:creationId xmlns:a16="http://schemas.microsoft.com/office/drawing/2014/main" id="{42B8E30B-6914-29DC-CC80-5BA096EF3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7A0FCD1E-2057-E3CB-0D5A-B47CEB906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B1E082B5-15F2-16AC-B0CD-4F72D2D0C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E8EACF19-9C9A-0D6E-F2F2-49B4ADE3B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view&#10;&#10;AI-generated content may be incorrect.">
            <a:extLst>
              <a:ext uri="{FF2B5EF4-FFF2-40B4-BE49-F238E27FC236}">
                <a16:creationId xmlns:a16="http://schemas.microsoft.com/office/drawing/2014/main" id="{197AB5EA-2377-EE3D-9850-B8E3BC36A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2CCD2F8C-4419-336E-D3F3-02CBD599F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ew informational text boxes&#10;&#10;AI-generated content may be incorrect.">
            <a:extLst>
              <a:ext uri="{FF2B5EF4-FFF2-40B4-BE49-F238E27FC236}">
                <a16:creationId xmlns:a16="http://schemas.microsoft.com/office/drawing/2014/main" id="{BB2598AF-ABEC-3C2B-438D-AE8D99E55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screenshots of a news&#10;&#10;AI-generated content may be incorrect.">
            <a:extLst>
              <a:ext uri="{FF2B5EF4-FFF2-40B4-BE49-F238E27FC236}">
                <a16:creationId xmlns:a16="http://schemas.microsoft.com/office/drawing/2014/main" id="{F059681B-16CC-0F66-1CA6-424B4C854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0613209-48C1-8BD0-1C00-2D93FA5A5A0F}"/>
              </a:ext>
            </a:extLst>
          </p:cNvPr>
          <p:cNvSpPr/>
          <p:nvPr/>
        </p:nvSpPr>
        <p:spPr>
          <a:xfrm>
            <a:off x="7406349" y="2502338"/>
            <a:ext cx="2095246" cy="1785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3C56560-D763-F9F3-236B-07A689DE84AA}"/>
              </a:ext>
            </a:extLst>
          </p:cNvPr>
          <p:cNvSpPr/>
          <p:nvPr/>
        </p:nvSpPr>
        <p:spPr>
          <a:xfrm>
            <a:off x="7406349" y="1602880"/>
            <a:ext cx="2548142" cy="215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69BA216-DCC7-3DD6-503F-EEC1E7B934BD}"/>
              </a:ext>
            </a:extLst>
          </p:cNvPr>
          <p:cNvSpPr/>
          <p:nvPr/>
        </p:nvSpPr>
        <p:spPr>
          <a:xfrm>
            <a:off x="7406349" y="1983619"/>
            <a:ext cx="2641044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 of an elephant&#10;&#10;AI-generated content may be incorrect.">
            <a:extLst>
              <a:ext uri="{FF2B5EF4-FFF2-40B4-BE49-F238E27FC236}">
                <a16:creationId xmlns:a16="http://schemas.microsoft.com/office/drawing/2014/main" id="{234ACD59-B722-B9C5-72CB-57A196193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65B1194-2BFE-CFA4-F977-7185A7BD134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9ED8205-DAE3-F0FF-5211-4878430C28B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6E8DA08-2DCB-D42D-AFFE-57C9F5699C3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8671CE3-C433-10B3-F22C-900239F10B4C}"/>
              </a:ext>
            </a:extLst>
          </p:cNvPr>
          <p:cNvSpPr/>
          <p:nvPr/>
        </p:nvSpPr>
        <p:spPr>
          <a:xfrm>
            <a:off x="9307610" y="4788338"/>
            <a:ext cx="418282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and text&#10;&#10;AI-generated content may be incorrect.">
            <a:extLst>
              <a:ext uri="{FF2B5EF4-FFF2-40B4-BE49-F238E27FC236}">
                <a16:creationId xmlns:a16="http://schemas.microsoft.com/office/drawing/2014/main" id="{530B2826-75D0-BCD2-AE6A-D9CF6F475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85E0A21-0892-524C-5580-25461EBC75D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5A2E96B-5D07-EA44-B05F-BE1C09DD13B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4C7A83A-1A63-F0C5-CB23-8EFD2BC549B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565E3F4-689E-E9C5-BE6E-8449C4E29942}"/>
              </a:ext>
            </a:extLst>
          </p:cNvPr>
          <p:cNvSpPr/>
          <p:nvPr/>
        </p:nvSpPr>
        <p:spPr>
          <a:xfrm>
            <a:off x="9692073" y="4746774"/>
            <a:ext cx="418282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picture of a town&#10;&#10;AI-generated content may be incorrect.">
            <a:extLst>
              <a:ext uri="{FF2B5EF4-FFF2-40B4-BE49-F238E27FC236}">
                <a16:creationId xmlns:a16="http://schemas.microsoft.com/office/drawing/2014/main" id="{FC8CCD5F-1215-04C2-C55B-1A22E5B2AC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D1F596E-D59B-1FBB-E6BB-E45B35E1072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32A018E-71CC-1DF3-50A3-26EF1A96A59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BB7A9A7-70C7-EB39-2D3A-ACF72C6CEBF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17460A2F-ADCC-DC3E-B3A9-5A69C87ACF97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918FC5B-2BD8-2C27-59E6-C6DF32439760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2025-05-02 at 05 AM</Schedule_Date>
    <Delivery_Option xmlns="4aed504c-ebe7-463e-82c7-15fe6339b33a">Schedule Delivery</Delivery_Option>
    <Schedule_ID xmlns="4aed504c-ebe7-463e-82c7-15fe6339b33a">3757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dcmitype/"/>
    <ds:schemaRef ds:uri="454ff3c7-bf6c-4573-850b-dc1564d2356c"/>
    <ds:schemaRef ds:uri="4aed504c-ebe7-463e-82c7-15fe6339b33a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64BFD9A-4FB7-442B-826B-56AED82292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22</cp:revision>
  <dcterms:created xsi:type="dcterms:W3CDTF">2022-03-08T17:50:39Z</dcterms:created>
  <dcterms:modified xsi:type="dcterms:W3CDTF">2025-05-02T07:52:06Z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