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90" r:id="rId24"/>
    <p:sldId id="288" r:id="rId25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9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3Rifby1tVE8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text and leaves&#10;&#10;Description automatically generated">
            <a:extLst>
              <a:ext uri="{FF2B5EF4-FFF2-40B4-BE49-F238E27FC236}">
                <a16:creationId xmlns:a16="http://schemas.microsoft.com/office/drawing/2014/main" id="{2E55CF26-12E0-B64E-C488-00DB952787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and purple label with text&#10;&#10;Description automatically generated">
            <a:extLst>
              <a:ext uri="{FF2B5EF4-FFF2-40B4-BE49-F238E27FC236}">
                <a16:creationId xmlns:a16="http://schemas.microsoft.com/office/drawing/2014/main" id="{6DE4ECC1-C579-E03C-ABA9-6F05A14CA7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Description automatically generated">
            <a:extLst>
              <a:ext uri="{FF2B5EF4-FFF2-40B4-BE49-F238E27FC236}">
                <a16:creationId xmlns:a16="http://schemas.microsoft.com/office/drawing/2014/main" id="{219654A9-1709-8BEE-8268-8737D1DB40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Description automatically generated">
            <a:extLst>
              <a:ext uri="{FF2B5EF4-FFF2-40B4-BE49-F238E27FC236}">
                <a16:creationId xmlns:a16="http://schemas.microsoft.com/office/drawing/2014/main" id="{B9489A3C-B234-E87D-F431-B1C1895925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Description automatically generated">
            <a:extLst>
              <a:ext uri="{FF2B5EF4-FFF2-40B4-BE49-F238E27FC236}">
                <a16:creationId xmlns:a16="http://schemas.microsoft.com/office/drawing/2014/main" id="{B6A9FF1C-27FF-4926-5C8D-EEB002195D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Description automatically generated">
            <a:extLst>
              <a:ext uri="{FF2B5EF4-FFF2-40B4-BE49-F238E27FC236}">
                <a16:creationId xmlns:a16="http://schemas.microsoft.com/office/drawing/2014/main" id="{D2C8AB7E-640D-2603-D6D9-CB748AC712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Description automatically generated">
            <a:extLst>
              <a:ext uri="{FF2B5EF4-FFF2-40B4-BE49-F238E27FC236}">
                <a16:creationId xmlns:a16="http://schemas.microsoft.com/office/drawing/2014/main" id="{D62363B7-B669-DF31-1E6E-BA98150FD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Description automatically generated">
            <a:extLst>
              <a:ext uri="{FF2B5EF4-FFF2-40B4-BE49-F238E27FC236}">
                <a16:creationId xmlns:a16="http://schemas.microsoft.com/office/drawing/2014/main" id="{BD564A4A-F63D-A30A-BE90-C56D793FDB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sign with black text&#10;&#10;Description automatically generated">
            <a:extLst>
              <a:ext uri="{FF2B5EF4-FFF2-40B4-BE49-F238E27FC236}">
                <a16:creationId xmlns:a16="http://schemas.microsoft.com/office/drawing/2014/main" id="{9D9AA71A-FD08-7915-5F94-D47020FEC6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Description automatically generated">
            <a:extLst>
              <a:ext uri="{FF2B5EF4-FFF2-40B4-BE49-F238E27FC236}">
                <a16:creationId xmlns:a16="http://schemas.microsoft.com/office/drawing/2014/main" id="{4EF0BCF0-44B3-3A8C-D995-AACE311A71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6D05E8-5395-4BF2-823D-0B8D85C96E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Description automatically generated">
            <a:extLst>
              <a:ext uri="{FF2B5EF4-FFF2-40B4-BE49-F238E27FC236}">
                <a16:creationId xmlns:a16="http://schemas.microsoft.com/office/drawing/2014/main" id="{32E27B9E-C54C-B93B-C040-FEE2C02C2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Description automatically generated">
            <a:extLst>
              <a:ext uri="{FF2B5EF4-FFF2-40B4-BE49-F238E27FC236}">
                <a16:creationId xmlns:a16="http://schemas.microsoft.com/office/drawing/2014/main" id="{7E00C712-3F5F-BFF3-8411-39793D6B43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Description automatically generated">
            <a:extLst>
              <a:ext uri="{FF2B5EF4-FFF2-40B4-BE49-F238E27FC236}">
                <a16:creationId xmlns:a16="http://schemas.microsoft.com/office/drawing/2014/main" id="{91F2C2AB-E91B-E1C6-8753-395B95B9A1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Description automatically generated">
            <a:extLst>
              <a:ext uri="{FF2B5EF4-FFF2-40B4-BE49-F238E27FC236}">
                <a16:creationId xmlns:a16="http://schemas.microsoft.com/office/drawing/2014/main" id="{C0074FC8-F671-0E08-0DBD-BF16DCBFAD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92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F14A18FB-C845-5229-6D93-326D44AC5C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6744" y="3120473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Description automatically generated">
            <a:extLst>
              <a:ext uri="{FF2B5EF4-FFF2-40B4-BE49-F238E27FC236}">
                <a16:creationId xmlns:a16="http://schemas.microsoft.com/office/drawing/2014/main" id="{DC59E047-4476-E2A5-1882-E7BD5E882F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Description automatically generated">
            <a:extLst>
              <a:ext uri="{FF2B5EF4-FFF2-40B4-BE49-F238E27FC236}">
                <a16:creationId xmlns:a16="http://schemas.microsoft.com/office/drawing/2014/main" id="{53F04575-0977-C7AD-6EF7-8FA295BFFE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Description automatically generated">
            <a:extLst>
              <a:ext uri="{FF2B5EF4-FFF2-40B4-BE49-F238E27FC236}">
                <a16:creationId xmlns:a16="http://schemas.microsoft.com/office/drawing/2014/main" id="{651DFD19-AA38-6AB3-0D0B-920BF67EE6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Description automatically generated">
            <a:extLst>
              <a:ext uri="{FF2B5EF4-FFF2-40B4-BE49-F238E27FC236}">
                <a16:creationId xmlns:a16="http://schemas.microsoft.com/office/drawing/2014/main" id="{051F979B-9832-B579-90BA-1509982B35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4ABE47-0D36-1B7E-45CE-8FEFCF7F33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&#10;&#10;Description automatically generated">
            <a:extLst>
              <a:ext uri="{FF2B5EF4-FFF2-40B4-BE49-F238E27FC236}">
                <a16:creationId xmlns:a16="http://schemas.microsoft.com/office/drawing/2014/main" id="{5263D31C-02C9-4A4D-EF7C-9B22C222C7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275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2025-02-07 at 06 AM</Schedule_Date>
    <Delivery_Option xmlns="4aed504c-ebe7-463e-82c7-15fe6339b33a">Schedule Delivery</Delivery_Option>
    <Schedule_ID xmlns="4aed504c-ebe7-463e-82c7-15fe6339b33a">3402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1E940861-07F1-4E88-BB4A-9CA7615197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http://purl.org/dc/elements/1.1/"/>
    <ds:schemaRef ds:uri="http://www.w3.org/XML/1998/namespace"/>
    <ds:schemaRef ds:uri="4aed504c-ebe7-463e-82c7-15fe6339b33a"/>
    <ds:schemaRef ds:uri="http://purl.org/dc/dcmitype/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454ff3c7-bf6c-4573-850b-dc1564d2356c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2025-02-07T08:51:00Z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