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0" r:id="rId5"/>
    <p:sldId id="262" r:id="rId6"/>
    <p:sldId id="261" r:id="rId7"/>
    <p:sldId id="260" r:id="rId8"/>
    <p:sldId id="258" r:id="rId9"/>
    <p:sldId id="257" r:id="rId10"/>
    <p:sldId id="266" r:id="rId11"/>
    <p:sldId id="267" r:id="rId12"/>
    <p:sldId id="275" r:id="rId13"/>
    <p:sldId id="279" r:id="rId14"/>
    <p:sldId id="278" r:id="rId15"/>
    <p:sldId id="289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90" r:id="rId24"/>
    <p:sldId id="291" r:id="rId25"/>
    <p:sldId id="294" r:id="rId26"/>
    <p:sldId id="288" r:id="rId2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9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9Bgxzk_P8w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tree with text&#10;&#10;Description automatically generated">
            <a:extLst>
              <a:ext uri="{FF2B5EF4-FFF2-40B4-BE49-F238E27FC236}">
                <a16:creationId xmlns:a16="http://schemas.microsoft.com/office/drawing/2014/main" id="{9C4498A5-EB11-84AF-F9B4-F20CA9F298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purple text&#10;&#10;Description automatically generated">
            <a:extLst>
              <a:ext uri="{FF2B5EF4-FFF2-40B4-BE49-F238E27FC236}">
                <a16:creationId xmlns:a16="http://schemas.microsoft.com/office/drawing/2014/main" id="{18B78ADA-9BE8-1EEE-413D-79C4F86B1E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Description automatically generated">
            <a:extLst>
              <a:ext uri="{FF2B5EF4-FFF2-40B4-BE49-F238E27FC236}">
                <a16:creationId xmlns:a16="http://schemas.microsoft.com/office/drawing/2014/main" id="{7520952F-6143-E259-7418-F64D93F30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Description automatically generated">
            <a:extLst>
              <a:ext uri="{FF2B5EF4-FFF2-40B4-BE49-F238E27FC236}">
                <a16:creationId xmlns:a16="http://schemas.microsoft.com/office/drawing/2014/main" id="{2AB02DBD-CC2F-1416-51E4-FBFEF951F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Description automatically generated">
            <a:extLst>
              <a:ext uri="{FF2B5EF4-FFF2-40B4-BE49-F238E27FC236}">
                <a16:creationId xmlns:a16="http://schemas.microsoft.com/office/drawing/2014/main" id="{CFF1BE47-A064-76D8-3487-CB7B8C5F56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Description automatically generated">
            <a:extLst>
              <a:ext uri="{FF2B5EF4-FFF2-40B4-BE49-F238E27FC236}">
                <a16:creationId xmlns:a16="http://schemas.microsoft.com/office/drawing/2014/main" id="{41A89631-1226-F277-590F-F467CFB4B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Description automatically generated">
            <a:extLst>
              <a:ext uri="{FF2B5EF4-FFF2-40B4-BE49-F238E27FC236}">
                <a16:creationId xmlns:a16="http://schemas.microsoft.com/office/drawing/2014/main" id="{30FC628B-4F5A-C7C9-A2CB-EFBDA5915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Description automatically generated">
            <a:extLst>
              <a:ext uri="{FF2B5EF4-FFF2-40B4-BE49-F238E27FC236}">
                <a16:creationId xmlns:a16="http://schemas.microsoft.com/office/drawing/2014/main" id="{946C4829-2655-AAC6-1078-F14C9BF27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Description automatically generated">
            <a:extLst>
              <a:ext uri="{FF2B5EF4-FFF2-40B4-BE49-F238E27FC236}">
                <a16:creationId xmlns:a16="http://schemas.microsoft.com/office/drawing/2014/main" id="{57F4BF4A-24AE-6E88-E159-6F9805E04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Description automatically generated">
            <a:extLst>
              <a:ext uri="{FF2B5EF4-FFF2-40B4-BE49-F238E27FC236}">
                <a16:creationId xmlns:a16="http://schemas.microsoft.com/office/drawing/2014/main" id="{E6F352BC-B071-4035-2009-A09E16C949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Description automatically generated">
            <a:extLst>
              <a:ext uri="{FF2B5EF4-FFF2-40B4-BE49-F238E27FC236}">
                <a16:creationId xmlns:a16="http://schemas.microsoft.com/office/drawing/2014/main" id="{8EAAAFDF-5B1E-1E42-46A8-99D176FD8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Description automatically generated">
            <a:extLst>
              <a:ext uri="{FF2B5EF4-FFF2-40B4-BE49-F238E27FC236}">
                <a16:creationId xmlns:a16="http://schemas.microsoft.com/office/drawing/2014/main" id="{285BAC8B-E3E2-A0D3-33E8-052E11140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Description automatically generated">
            <a:extLst>
              <a:ext uri="{FF2B5EF4-FFF2-40B4-BE49-F238E27FC236}">
                <a16:creationId xmlns:a16="http://schemas.microsoft.com/office/drawing/2014/main" id="{B733416A-BDAF-1962-CB8C-BBE8E9DCD1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ue text&#10;&#10;Description automatically generated">
            <a:extLst>
              <a:ext uri="{FF2B5EF4-FFF2-40B4-BE49-F238E27FC236}">
                <a16:creationId xmlns:a16="http://schemas.microsoft.com/office/drawing/2014/main" id="{4A379D41-75B3-D26D-A933-33FD80694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Description automatically generated">
            <a:extLst>
              <a:ext uri="{FF2B5EF4-FFF2-40B4-BE49-F238E27FC236}">
                <a16:creationId xmlns:a16="http://schemas.microsoft.com/office/drawing/2014/main" id="{2B4438BD-70AC-6034-61CC-6D5E1E03CC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59EA6752-A3B7-7A24-3F92-47CED8157C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9839" y="3126373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Description automatically generated">
            <a:extLst>
              <a:ext uri="{FF2B5EF4-FFF2-40B4-BE49-F238E27FC236}">
                <a16:creationId xmlns:a16="http://schemas.microsoft.com/office/drawing/2014/main" id="{A1AFDE4F-84A5-E2DD-F91A-302BC86ADC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nd words&#10;&#10;Description automatically generated with medium confidence">
            <a:extLst>
              <a:ext uri="{FF2B5EF4-FFF2-40B4-BE49-F238E27FC236}">
                <a16:creationId xmlns:a16="http://schemas.microsoft.com/office/drawing/2014/main" id="{303EF403-D554-4346-CD09-EDE49653E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Description automatically generated">
            <a:extLst>
              <a:ext uri="{FF2B5EF4-FFF2-40B4-BE49-F238E27FC236}">
                <a16:creationId xmlns:a16="http://schemas.microsoft.com/office/drawing/2014/main" id="{68444757-2383-8A1D-3400-8DCC7AA7D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nd words&#10;&#10;Description automatically generated with medium confidence">
            <a:extLst>
              <a:ext uri="{FF2B5EF4-FFF2-40B4-BE49-F238E27FC236}">
                <a16:creationId xmlns:a16="http://schemas.microsoft.com/office/drawing/2014/main" id="{692B4F3E-64BA-8941-0BAA-2681851E5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 around it&#10;&#10;Description automatically generated">
            <a:extLst>
              <a:ext uri="{FF2B5EF4-FFF2-40B4-BE49-F238E27FC236}">
                <a16:creationId xmlns:a16="http://schemas.microsoft.com/office/drawing/2014/main" id="{1AB39DA8-D9A0-E036-84BA-4A6A28DDF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0910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FC63E6-B3B9-A296-BB26-057E6753BD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ote with notes and words&#10;&#10;Description automatically generated with medium confidence">
            <a:extLst>
              <a:ext uri="{FF2B5EF4-FFF2-40B4-BE49-F238E27FC236}">
                <a16:creationId xmlns:a16="http://schemas.microsoft.com/office/drawing/2014/main" id="{273ECB94-3AE5-13DF-2610-0000A4C11C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2598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012A49-FFD5-6795-7F75-194B4A4132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43B9F58C-D836-17CC-4741-EA18477F7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8439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2025-01-24 at 06 AM</Schedule_Date>
    <Delivery_Option xmlns="4aed504c-ebe7-463e-82c7-15fe6339b33a">Schedule Delivery</Delivery_Option>
    <Schedule_ID xmlns="4aed504c-ebe7-463e-82c7-15fe6339b33a">3331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9568AA0-F583-44A3-906D-DC240C2A7AB1}">
  <ds:schemaRefs>
    <ds:schemaRef ds:uri="454ff3c7-bf6c-4573-850b-dc1564d2356c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www.w3.org/XML/1998/namespace"/>
    <ds:schemaRef ds:uri="http://purl.org/dc/terms/"/>
    <ds:schemaRef ds:uri="http://schemas.microsoft.com/office/infopath/2007/PartnerControls"/>
    <ds:schemaRef ds:uri="4aed504c-ebe7-463e-82c7-15fe6339b33a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EB7F119-3263-42A2-B130-CF6745EC4A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15</cp:revision>
  <dcterms:created xsi:type="dcterms:W3CDTF">2022-03-08T17:50:39Z</dcterms:created>
  <dcterms:modified xsi:type="dcterms:W3CDTF">2025-01-24T11:58:57Z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