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4"/>
  </p:sldMasterIdLst>
  <p:notesMasterIdLst>
    <p:notesMasterId r:id="rId28"/>
  </p:notesMasterIdLst>
  <p:sldIdLst>
    <p:sldId id="325" r:id="rId5"/>
    <p:sldId id="326" r:id="rId6"/>
    <p:sldId id="328" r:id="rId7"/>
    <p:sldId id="330" r:id="rId8"/>
    <p:sldId id="331" r:id="rId9"/>
    <p:sldId id="332" r:id="rId10"/>
    <p:sldId id="333" r:id="rId11"/>
    <p:sldId id="334" r:id="rId12"/>
    <p:sldId id="335" r:id="rId13"/>
    <p:sldId id="336" r:id="rId14"/>
    <p:sldId id="337" r:id="rId15"/>
    <p:sldId id="338" r:id="rId16"/>
    <p:sldId id="339" r:id="rId17"/>
    <p:sldId id="340" r:id="rId18"/>
    <p:sldId id="341" r:id="rId19"/>
    <p:sldId id="342" r:id="rId20"/>
    <p:sldId id="343" r:id="rId21"/>
    <p:sldId id="344" r:id="rId22"/>
    <p:sldId id="345" r:id="rId23"/>
    <p:sldId id="346" r:id="rId24"/>
    <p:sldId id="347" r:id="rId25"/>
    <p:sldId id="348" r:id="rId26"/>
    <p:sldId id="349" r:id="rId27"/>
  </p:sldIdLst>
  <p:sldSz cx="10691813" cy="7559675"/>
  <p:notesSz cx="6858000" cy="9144000"/>
  <p:embeddedFontLs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Roboto Condensed" panose="020B0604020202020204" charset="0"/>
      <p:regular r:id="rId33"/>
      <p:bold r:id="rId34"/>
      <p:italic r:id="rId35"/>
      <p:boldItalic r:id="rId3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57" userDrawn="1">
          <p15:clr>
            <a:srgbClr val="A4A3A4"/>
          </p15:clr>
        </p15:guide>
        <p15:guide id="2" pos="33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835E"/>
    <a:srgbClr val="FFFFFF"/>
    <a:srgbClr val="7EAA15"/>
    <a:srgbClr val="000000"/>
    <a:srgbClr val="AE7952"/>
    <a:srgbClr val="BC9067"/>
    <a:srgbClr val="C0CD60"/>
    <a:srgbClr val="AAAE29"/>
    <a:srgbClr val="CEDC37"/>
    <a:srgbClr val="DDC8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1254" y="108"/>
      </p:cViewPr>
      <p:guideLst>
        <p:guide orient="horz" pos="657"/>
        <p:guide pos="33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font" Target="fonts/font6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5.fntdata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1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4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Roboto Condensed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Roboto Condensed" panose="02000000000000000000" pitchFamily="2" charset="0"/>
              </a:defRPr>
            </a:lvl1pPr>
          </a:lstStyle>
          <a:p>
            <a:fld id="{0FD58998-2919-A54F-AF05-76A49D1D8303}" type="datetimeFigureOut">
              <a:rPr lang="en-US" smtClean="0"/>
              <a:pPr/>
              <a:t>3/7/2025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6188" y="1143000"/>
            <a:ext cx="4365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Roboto Condensed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Roboto Condensed" panose="02000000000000000000" pitchFamily="2" charset="0"/>
              </a:defRPr>
            </a:lvl1pPr>
          </a:lstStyle>
          <a:p>
            <a:fld id="{6DE7656D-EB89-994E-9FD9-E613F808542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245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Roboto Condensed" panose="02000000000000000000" pitchFamily="2" charset="0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Roboto Condensed" panose="02000000000000000000" pitchFamily="2" charset="0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Roboto Condensed" panose="02000000000000000000" pitchFamily="2" charset="0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Roboto Condensed" panose="02000000000000000000" pitchFamily="2" charset="0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Roboto Condensed" panose="02000000000000000000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E7656D-EB89-994E-9FD9-E613F808542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4822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274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30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553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222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375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851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162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513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70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65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21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 b="0" i="0">
                <a:solidFill>
                  <a:schemeClr val="tx1">
                    <a:tint val="75000"/>
                  </a:schemeClr>
                </a:solidFill>
                <a:latin typeface="Roboto Condensed" panose="02000000000000000000" pitchFamily="2" charset="0"/>
              </a:defRPr>
            </a:lvl1pPr>
          </a:lstStyle>
          <a:p>
            <a:fld id="{211B7890-274C-7F42-B68D-77A7E6FE1093}" type="datetimeFigureOut">
              <a:rPr lang="en-US" smtClean="0"/>
              <a:pPr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 b="0" i="0">
                <a:solidFill>
                  <a:schemeClr val="tx1">
                    <a:tint val="75000"/>
                  </a:schemeClr>
                </a:solidFill>
                <a:latin typeface="Roboto Condensed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 b="0" i="0">
                <a:solidFill>
                  <a:schemeClr val="tx1">
                    <a:tint val="75000"/>
                  </a:schemeClr>
                </a:solidFill>
                <a:latin typeface="Roboto Condensed" panose="02000000000000000000" pitchFamily="2" charset="0"/>
              </a:defRPr>
            </a:lvl1pPr>
          </a:lstStyle>
          <a:p>
            <a:fld id="{36D618FF-E297-7A44-826A-DD16DDFF1CD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12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b="0" i="0" kern="1200">
          <a:solidFill>
            <a:schemeClr val="tx1"/>
          </a:solidFill>
          <a:latin typeface="Roboto Condensed" panose="02000000000000000000" pitchFamily="2" charset="0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b="0" i="0" kern="1200">
          <a:solidFill>
            <a:schemeClr val="tx1"/>
          </a:solidFill>
          <a:latin typeface="Roboto Condensed" panose="02000000000000000000" pitchFamily="2" charset="0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b="0" i="0" kern="1200">
          <a:solidFill>
            <a:schemeClr val="tx1"/>
          </a:solidFill>
          <a:latin typeface="Roboto Condensed" panose="02000000000000000000" pitchFamily="2" charset="0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b="0" i="0" kern="1200">
          <a:solidFill>
            <a:schemeClr val="tx1"/>
          </a:solidFill>
          <a:latin typeface="Roboto Condensed" panose="02000000000000000000" pitchFamily="2" charset="0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b="0" i="0" kern="1200">
          <a:solidFill>
            <a:schemeClr val="tx1"/>
          </a:solidFill>
          <a:latin typeface="Roboto Condensed" panose="02000000000000000000" pitchFamily="2" charset="0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b="0" i="0" kern="1200">
          <a:solidFill>
            <a:schemeClr val="tx1"/>
          </a:solidFill>
          <a:latin typeface="Roboto Condensed" panose="02000000000000000000" pitchFamily="2" charset="0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HJJzD46-qU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rawing connections diagram with text&#10;&#10;AI-generated content may be incorrect.">
            <a:extLst>
              <a:ext uri="{FF2B5EF4-FFF2-40B4-BE49-F238E27FC236}">
                <a16:creationId xmlns:a16="http://schemas.microsoft.com/office/drawing/2014/main" id="{CB19B7F0-4B09-AB79-EF03-93539E9AF5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9414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and white text&#10;&#10;AI-generated content may be incorrect.">
            <a:extLst>
              <a:ext uri="{FF2B5EF4-FFF2-40B4-BE49-F238E27FC236}">
                <a16:creationId xmlns:a16="http://schemas.microsoft.com/office/drawing/2014/main" id="{518A6B94-4DCD-E9F9-7CCE-7A79761CBA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2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0113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D31024-A353-FBC6-34E6-BECFDDE72E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07AE99F6-4038-5152-0FD1-C842E9C672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560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9C7F8F-2427-5C86-038F-4D9C5EA490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hite card&#10;&#10;AI-generated content may be incorrect.">
            <a:extLst>
              <a:ext uri="{FF2B5EF4-FFF2-40B4-BE49-F238E27FC236}">
                <a16:creationId xmlns:a16="http://schemas.microsoft.com/office/drawing/2014/main" id="{B0280562-E40D-246C-7B57-C547D4FCDE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400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255D3D-93B8-0E2C-5C66-1AF01B15E2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66DE53B1-67D3-70CF-8EEC-6807400D0F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7384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EAB124-3ECA-1422-7A9A-8AC47DC4C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AI-generated content may be incorrect.">
            <a:extLst>
              <a:ext uri="{FF2B5EF4-FFF2-40B4-BE49-F238E27FC236}">
                <a16:creationId xmlns:a16="http://schemas.microsoft.com/office/drawing/2014/main" id="{352E3DA0-E3FD-8B5C-02F4-89C997724A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182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971EBE-BD4A-18B9-12AE-555B61C82C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ible and a cross&#10;&#10;AI-generated content may be incorrect.">
            <a:extLst>
              <a:ext uri="{FF2B5EF4-FFF2-40B4-BE49-F238E27FC236}">
                <a16:creationId xmlns:a16="http://schemas.microsoft.com/office/drawing/2014/main" id="{1AADF30F-133F-C07E-5C10-751E32F4B5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6540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405BB6-453F-5FE7-6B31-206A18296E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36B453ED-9E82-8AC5-D55C-A02A68682A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1957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359B2D-7C12-6117-C1E5-D6291E2547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quote on a white background&#10;&#10;AI-generated content may be incorrect.">
            <a:extLst>
              <a:ext uri="{FF2B5EF4-FFF2-40B4-BE49-F238E27FC236}">
                <a16:creationId xmlns:a16="http://schemas.microsoft.com/office/drawing/2014/main" id="{7E27032C-1184-2540-D95F-D1E379EC9F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4145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AC9921-4981-AFCF-37DB-EB1A4DECC1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8BBF98AC-68B1-A7DA-6AC1-B3ACAA76A2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0229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13A179-CF26-BEAC-9B97-122031D0B6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CF9C7AF5-CC0E-D3B9-9F80-7DD411ECFE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9031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FB226A-693A-2628-F7E4-4DA165AEE3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44B86FEA-E6E0-F930-DB82-B9AE7F5836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3967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8DA492-DF87-132B-8EF9-1387914719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9A3293A2-8794-202B-3B0D-D4B962CD34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7996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1421EF-8105-AACA-23D8-12E80498C9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text&#10;&#10;AI-generated content may be incorrect.">
            <a:extLst>
              <a:ext uri="{FF2B5EF4-FFF2-40B4-BE49-F238E27FC236}">
                <a16:creationId xmlns:a16="http://schemas.microsoft.com/office/drawing/2014/main" id="{08748EB9-46CD-D42E-0E7C-2E23AD3F39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4023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953ADB-899C-99B3-3686-BB0B55535A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BD63D036-C9B3-A852-4D1F-051766BD0C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TextBox 3">
            <a:hlinkClick r:id="rId3"/>
            <a:extLst>
              <a:ext uri="{FF2B5EF4-FFF2-40B4-BE49-F238E27FC236}">
                <a16:creationId xmlns:a16="http://schemas.microsoft.com/office/drawing/2014/main" id="{5DFF93FE-4AF2-DEB5-0A0C-93B202AB3F3F}"/>
              </a:ext>
            </a:extLst>
          </p:cNvPr>
          <p:cNvSpPr txBox="1"/>
          <p:nvPr/>
        </p:nvSpPr>
        <p:spPr>
          <a:xfrm>
            <a:off x="2910840" y="3124200"/>
            <a:ext cx="1356360" cy="51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70852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7D9ECB-58C0-452B-39EB-B8E1AA35CD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round it&#10;&#10;AI-generated content may be incorrect.">
            <a:extLst>
              <a:ext uri="{FF2B5EF4-FFF2-40B4-BE49-F238E27FC236}">
                <a16:creationId xmlns:a16="http://schemas.microsoft.com/office/drawing/2014/main" id="{BD0956F8-927E-038A-46E2-FC3FDA4744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184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935D7A-3BD6-CEA6-8BDD-410A1D1E33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DF92F544-3D10-3768-228A-C5CF9F9766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9558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941BB9-B7A3-31EB-AAB2-0F713161A2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round it&#10;&#10;AI-generated content may be incorrect.">
            <a:extLst>
              <a:ext uri="{FF2B5EF4-FFF2-40B4-BE49-F238E27FC236}">
                <a16:creationId xmlns:a16="http://schemas.microsoft.com/office/drawing/2014/main" id="{4858CA59-F7F3-34DE-8786-9E92C311BC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6940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AC4984-8AE8-C3C1-4AD0-E53FA21046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5BB9D96C-4C03-3A5C-7AB9-884E1EB1E7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8835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CB00E1-992F-A07B-E7E4-7EDA2C08E8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 and colorful notes&#10;&#10;AI-generated content may be incorrect.">
            <a:extLst>
              <a:ext uri="{FF2B5EF4-FFF2-40B4-BE49-F238E27FC236}">
                <a16:creationId xmlns:a16="http://schemas.microsoft.com/office/drawing/2014/main" id="{1FC29BB2-F4A2-1283-1439-A19737693A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4147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242F46-2193-7D7D-529D-99F2925B42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5F2F93C3-EDF7-D77A-A781-EA01D67EE2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0230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BF94FA-A1F1-AFA5-4EE5-192DB77490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news report&#10;&#10;AI-generated content may be incorrect.">
            <a:extLst>
              <a:ext uri="{FF2B5EF4-FFF2-40B4-BE49-F238E27FC236}">
                <a16:creationId xmlns:a16="http://schemas.microsoft.com/office/drawing/2014/main" id="{1D1A3667-BFCD-8BD9-26BB-C39EDE12F4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0438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EA7749-B39F-0380-B2E9-4533C7AECD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AI-generated content may be incorrect.">
            <a:extLst>
              <a:ext uri="{FF2B5EF4-FFF2-40B4-BE49-F238E27FC236}">
                <a16:creationId xmlns:a16="http://schemas.microsoft.com/office/drawing/2014/main" id="{08510542-942D-B133-D9B8-E248A462C4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1174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icture News_Blue 3">
      <a:dk1>
        <a:srgbClr val="323232"/>
      </a:dk1>
      <a:lt1>
        <a:srgbClr val="E85119"/>
      </a:lt1>
      <a:dk2>
        <a:srgbClr val="30388D"/>
      </a:dk2>
      <a:lt2>
        <a:srgbClr val="8064B0"/>
      </a:lt2>
      <a:accent1>
        <a:srgbClr val="1EA0F0"/>
      </a:accent1>
      <a:accent2>
        <a:srgbClr val="F78D7D"/>
      </a:accent2>
      <a:accent3>
        <a:srgbClr val="F7AA58"/>
      </a:accent3>
      <a:accent4>
        <a:srgbClr val="F3D000"/>
      </a:accent4>
      <a:accent5>
        <a:srgbClr val="C6C6C6"/>
      </a:accent5>
      <a:accent6>
        <a:srgbClr val="707927"/>
      </a:accent6>
      <a:hlink>
        <a:srgbClr val="ABB12A"/>
      </a:hlink>
      <a:folHlink>
        <a:srgbClr val="CDCA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2025-03-07 at 06 AM</Schedule_Date>
    <Delivery_Option xmlns="4aed504c-ebe7-463e-82c7-15fe6339b33a">Schedule Delivery</Delivery_Option>
    <Schedule_ID xmlns="4aed504c-ebe7-463e-82c7-15fe6339b33a">3526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6C67BD7-2776-42D5-A61F-B9FE93D042A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546ECB5-0A14-4932-B3BF-54D9D88EF3CA}">
  <ds:schemaRefs>
    <ds:schemaRef ds:uri="http://purl.org/dc/elements/1.1/"/>
    <ds:schemaRef ds:uri="http://purl.org/dc/dcmitype/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8F2A90F0-D8EB-4788-8C72-2465DDE0521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0</TotalTime>
  <Words>1</Words>
  <Application>Microsoft Office PowerPoint</Application>
  <PresentationFormat>Custom</PresentationFormat>
  <Paragraphs>1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Calibri</vt:lpstr>
      <vt:lpstr>Arial</vt:lpstr>
      <vt:lpstr>Roboto Condensed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Brendan McGawley</dc:creator>
  <cp:lastModifiedBy>Marie Hilton</cp:lastModifiedBy>
  <cp:revision>6</cp:revision>
  <dcterms:created xsi:type="dcterms:W3CDTF">2021-10-30T10:54:12Z</dcterms:created>
  <dcterms:modified xsi:type="dcterms:W3CDTF">2025-03-07T08:58:28Z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