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6B7B91-D229-21E5-B529-B301B5089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68EA44-E10F-61E4-DC34-38C29B213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919432-781C-FDD3-DD0A-41050D033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143F05-54D1-BF39-3034-B129EDEF2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1DDFB9-4DE5-F40D-2B9A-271EFA703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6558D-D5E5-F988-606B-FDBCB0F42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6DE82E-5789-4259-2AD8-8AFA3273F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EED059-80A3-ECB8-CA4F-1815CF11A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0B7AC5-7866-5B7D-41AF-72BD063C4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F7525A-4D69-0884-32C4-92CB1A0C7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CD508E-8ECE-4A2D-AD30-5460BCFA7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DEAFD-9F42-3DC8-C8B7-21C84BA13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962A45-DE58-C55C-D6C9-40012B7DE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2026-01-30 at 06 AM</Schedule_Date>
    <Delivery_Option xmlns="4aed504c-ebe7-463e-82c7-15fe6339b33a">Schedule Delivery</Delivery_Option>
    <Schedule_ID xmlns="4aed504c-ebe7-463e-82c7-15fe6339b33a">4630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4aed504c-ebe7-463e-82c7-15fe6339b33a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0134611-F5D6-4748-81C8-5ACB077B46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2026-01-30T09:35:16Z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