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1" r:id="rId7"/>
    <p:sldId id="262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2" r:id="rId26"/>
    <p:sldId id="293" r:id="rId27"/>
    <p:sldId id="291" r:id="rId28"/>
    <p:sldId id="288" r:id="rId2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iyM59mV8cA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tree&#10;&#10;AI-generated content may be incorrect.">
            <a:extLst>
              <a:ext uri="{FF2B5EF4-FFF2-40B4-BE49-F238E27FC236}">
                <a16:creationId xmlns:a16="http://schemas.microsoft.com/office/drawing/2014/main" id="{3E58EA75-4A24-AC74-FDE4-475AFE33C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93A5C6FE-A37F-EA46-924F-69805F1AE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E8CF166-84B6-CA8C-AA70-FE8888F42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&#10;&#10;AI-generated content may be incorrect.">
            <a:extLst>
              <a:ext uri="{FF2B5EF4-FFF2-40B4-BE49-F238E27FC236}">
                <a16:creationId xmlns:a16="http://schemas.microsoft.com/office/drawing/2014/main" id="{1D22D22C-D2D8-966B-65A5-42F2DDE70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1BF679AB-C386-532D-FBC2-64EAF966F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A87EFFFF-2977-55F0-C273-59FF7BE30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AB095ECA-A1B5-85A0-049B-758491472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48A9561A-5887-58CC-4DFC-EFE7873A4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D0ED8CA3-00BA-504D-B597-1D3D8430D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45AA0F6-FC3F-FF96-437F-02093582D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077D7BB6-C99C-19C4-7B46-7617966D5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308C8A83-6DE1-2468-3AFE-53E31B7D6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4C65955A-62E3-F429-0833-9E953C6BD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text&#10;&#10;AI-generated content may be incorrect.">
            <a:extLst>
              <a:ext uri="{FF2B5EF4-FFF2-40B4-BE49-F238E27FC236}">
                <a16:creationId xmlns:a16="http://schemas.microsoft.com/office/drawing/2014/main" id="{56489A49-DA22-F5EB-9BED-A338B8C26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3DDCF048-533F-BFEB-E7C2-D490BDDCE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962BA6B7-A445-3A2B-390A-1290379019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007" y="317946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DEED2BE-3658-958B-C9E0-AD7EBC1D7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2545961-C91B-C031-6EB5-E5A94C7F9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A0C8C13A-FDF7-C8D4-28CD-E38EBA076C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9524806-431B-2D28-C0FE-A9EABC895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B4502D90-0586-8D56-77A6-6E1A68E40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765CDE-C94E-5609-8D0F-442540376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note with notes on it&#10;&#10;AI-generated content may be incorrect.">
            <a:extLst>
              <a:ext uri="{FF2B5EF4-FFF2-40B4-BE49-F238E27FC236}">
                <a16:creationId xmlns:a16="http://schemas.microsoft.com/office/drawing/2014/main" id="{2F73F680-6A36-1477-9FAE-DB2A78320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234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C7407-708C-56EE-C0DF-1776A33BB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6CCD5C33-64C2-A5C3-F8BF-903ECB867A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450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C9FCF-9A29-04F2-D3BA-9FEE92CA4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AI-generated content may be incorrect.">
            <a:extLst>
              <a:ext uri="{FF2B5EF4-FFF2-40B4-BE49-F238E27FC236}">
                <a16:creationId xmlns:a16="http://schemas.microsoft.com/office/drawing/2014/main" id="{17119D2E-C8AD-D604-B437-1224D1561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5781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2A1BF-CD70-E3C4-5B88-F302EE96B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5279E96A-AF8B-51A0-869F-C2A1CA6F7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776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ogo for a picture news&#10;&#10;AI-generated content may be incorrect.">
            <a:extLst>
              <a:ext uri="{FF2B5EF4-FFF2-40B4-BE49-F238E27FC236}">
                <a16:creationId xmlns:a16="http://schemas.microsoft.com/office/drawing/2014/main" id="{5B873F61-B41E-A06E-1162-14C47FD56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2025-03-14 at 06 AM</Schedule_Date>
    <Delivery_Option xmlns="4aed504c-ebe7-463e-82c7-15fe6339b33a">Schedule Delivery</Delivery_Option>
    <Schedule_ID xmlns="4aed504c-ebe7-463e-82c7-15fe6339b33a">3559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8FFA1F-C6FE-46CD-86F4-262CC4E542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2025-03-14T08:56:35Z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