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2" r:id="rId6"/>
    <p:sldId id="263" r:id="rId7"/>
    <p:sldId id="262" r:id="rId8"/>
    <p:sldId id="260" r:id="rId9"/>
    <p:sldId id="259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80" r:id="rId18"/>
    <p:sldId id="268" r:id="rId19"/>
    <p:sldId id="286" r:id="rId20"/>
    <p:sldId id="292" r:id="rId21"/>
    <p:sldId id="295" r:id="rId22"/>
    <p:sldId id="296" r:id="rId23"/>
    <p:sldId id="297" r:id="rId24"/>
    <p:sldId id="298" r:id="rId25"/>
    <p:sldId id="300" r:id="rId26"/>
    <p:sldId id="301" r:id="rId27"/>
    <p:sldId id="302" r:id="rId28"/>
    <p:sldId id="303" r:id="rId29"/>
    <p:sldId id="304" r:id="rId30"/>
    <p:sldId id="305" r:id="rId31"/>
    <p:sldId id="306" r:id="rId32"/>
    <p:sldId id="307" r:id="rId33"/>
    <p:sldId id="308" r:id="rId34"/>
    <p:sldId id="309" r:id="rId35"/>
    <p:sldId id="310" r:id="rId36"/>
    <p:sldId id="311" r:id="rId37"/>
    <p:sldId id="312" r:id="rId38"/>
    <p:sldId id="313" r:id="rId39"/>
    <p:sldId id="314" r:id="rId40"/>
    <p:sldId id="315" r:id="rId41"/>
    <p:sldId id="316" r:id="rId42"/>
    <p:sldId id="318" r:id="rId43"/>
    <p:sldId id="319" r:id="rId4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ableStyles" Target="tableStyle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09/10/2026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analyticsindiamag.com/ai-news/meta-unveils-new-palm-sized-ai-device-with-muse-agent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OYe9xKlpEPA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OYe9xKlpEPA" TargetMode="External"/><Relationship Id="rId4" Type="http://schemas.openxmlformats.org/officeDocument/2006/relationships/hyperlink" Target="https://analyticsindiamag.com/ai-news/meta-unveils-new-palm-sized-ai-device-with-muse-agent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7" Type="http://schemas.openxmlformats.org/officeDocument/2006/relationships/hyperlink" Target="https://x.com/HelpPicture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help@picture-news.co.uk?subject=This%20week's%20news" TargetMode="External"/><Relationship Id="rId5" Type="http://schemas.openxmlformats.org/officeDocument/2006/relationships/hyperlink" Target="https://www.facebook.com/picturenewsprimary/" TargetMode="External"/><Relationship Id="rId4" Type="http://schemas.openxmlformats.org/officeDocument/2006/relationships/hyperlink" Target="https://www.instagram.com/picturenewsprimary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instagram.com/picturenewsprimary/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zAjEjxX-DhA" TargetMode="External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9896D0-6D1C-DD3D-54D0-DA56921279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26559D9-3A7A-7AAF-DC4E-F5B06901D167}"/>
              </a:ext>
            </a:extLst>
          </p:cNvPr>
          <p:cNvSpPr/>
          <p:nvPr/>
        </p:nvSpPr>
        <p:spPr>
          <a:xfrm>
            <a:off x="6906866" y="5163633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B80B92D1-3A04-1673-D9BD-45F8EE7558A4}"/>
              </a:ext>
            </a:extLst>
          </p:cNvPr>
          <p:cNvSpPr/>
          <p:nvPr/>
        </p:nvSpPr>
        <p:spPr>
          <a:xfrm>
            <a:off x="6659217" y="5440631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5"/>
            <a:extLst>
              <a:ext uri="{FF2B5EF4-FFF2-40B4-BE49-F238E27FC236}">
                <a16:creationId xmlns:a16="http://schemas.microsoft.com/office/drawing/2014/main" id="{F1748A02-B05D-F28C-A926-6B2602A2E21F}"/>
              </a:ext>
            </a:extLst>
          </p:cNvPr>
          <p:cNvSpPr/>
          <p:nvPr/>
        </p:nvSpPr>
        <p:spPr>
          <a:xfrm>
            <a:off x="6792515" y="574456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48155E4-D231-E462-CB4A-2F52FC506C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A95EE5-6EDF-2CE6-951B-E4EA48569E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DE7D63-C94E-C870-D255-E156E276F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E560EF-1691-7A67-D49A-65DB450907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40AC36-02BC-1C9D-E0C4-8D75423F28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8530E1C-3F28-7123-5387-DB4291D3E2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CBC5EDE-5379-B5BC-4D9C-A5EE8A1320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1EB46E-19CC-E288-243C-13B09A898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32FCB33-8F55-9CD8-336F-0B92FF1F6B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913D21-9D11-68CB-D441-CA0DC3680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092F6C4-46C0-02FD-7580-41497F432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5E329BA-8BB5-F451-AFF1-C8292D6D85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C04F820-8192-FC09-1431-328BD9DF4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3A69281-4B19-CE66-CABC-46E0109910E9}"/>
              </a:ext>
            </a:extLst>
          </p:cNvPr>
          <p:cNvSpPr/>
          <p:nvPr/>
        </p:nvSpPr>
        <p:spPr>
          <a:xfrm>
            <a:off x="7406349" y="2510876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32EA9CE-9113-A599-8030-9FEC6E139663}"/>
              </a:ext>
            </a:extLst>
          </p:cNvPr>
          <p:cNvSpPr/>
          <p:nvPr/>
        </p:nvSpPr>
        <p:spPr>
          <a:xfrm>
            <a:off x="7406348" y="1602880"/>
            <a:ext cx="304219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682DAC2-1EDD-709D-C99C-EBBE67B63C89}"/>
              </a:ext>
            </a:extLst>
          </p:cNvPr>
          <p:cNvSpPr/>
          <p:nvPr/>
        </p:nvSpPr>
        <p:spPr>
          <a:xfrm>
            <a:off x="7406349" y="2056878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80960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57E3E2A-7BCC-AF9E-D8AC-4CB0FBAAE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11A0E1A8-D7FD-6465-CA1E-553B3021D19C}"/>
              </a:ext>
            </a:extLst>
          </p:cNvPr>
          <p:cNvSpPr/>
          <p:nvPr/>
        </p:nvSpPr>
        <p:spPr>
          <a:xfrm>
            <a:off x="9836433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5"/>
            <a:extLst>
              <a:ext uri="{FF2B5EF4-FFF2-40B4-BE49-F238E27FC236}">
                <a16:creationId xmlns:a16="http://schemas.microsoft.com/office/drawing/2014/main" id="{E9305651-288B-3640-64AA-47D7CFD6B3AE}"/>
              </a:ext>
            </a:extLst>
          </p:cNvPr>
          <p:cNvSpPr/>
          <p:nvPr/>
        </p:nvSpPr>
        <p:spPr>
          <a:xfrm>
            <a:off x="9444849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4DC94CD9-19E3-CB90-21A6-B6A6E5F07D9B}"/>
              </a:ext>
            </a:extLst>
          </p:cNvPr>
          <p:cNvSpPr/>
          <p:nvPr/>
        </p:nvSpPr>
        <p:spPr>
          <a:xfrm>
            <a:off x="8675267" y="677952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7"/>
            <a:extLst>
              <a:ext uri="{FF2B5EF4-FFF2-40B4-BE49-F238E27FC236}">
                <a16:creationId xmlns:a16="http://schemas.microsoft.com/office/drawing/2014/main" id="{D00C48B2-FB34-60E2-FBF6-F01B04F38A71}"/>
              </a:ext>
            </a:extLst>
          </p:cNvPr>
          <p:cNvSpPr/>
          <p:nvPr/>
        </p:nvSpPr>
        <p:spPr>
          <a:xfrm>
            <a:off x="9023238" y="678015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Box 529">
            <a:hlinkClick r:id="rId3"/>
            <a:extLst>
              <a:ext uri="{FF2B5EF4-FFF2-40B4-BE49-F238E27FC236}">
                <a16:creationId xmlns:a16="http://schemas.microsoft.com/office/drawing/2014/main" id="{953D83D9-6F6F-9F80-10BF-7AC477C06114}"/>
              </a:ext>
            </a:extLst>
          </p:cNvPr>
          <p:cNvSpPr txBox="1"/>
          <p:nvPr/>
        </p:nvSpPr>
        <p:spPr>
          <a:xfrm>
            <a:off x="5198626" y="6779520"/>
            <a:ext cx="23605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422634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F2F2F1-310A-B4F0-0718-459451D479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  <p:sp>
        <p:nvSpPr>
          <p:cNvPr id="25" name="TextBox 529">
            <a:hlinkClick r:id="rId3"/>
            <a:extLst>
              <a:ext uri="{FF2B5EF4-FFF2-40B4-BE49-F238E27FC236}">
                <a16:creationId xmlns:a16="http://schemas.microsoft.com/office/drawing/2014/main" id="{B8233C97-BDDC-7687-3FD0-CDA1152B8C12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7" name="TextBox 529">
            <a:hlinkClick r:id="rId4"/>
            <a:extLst>
              <a:ext uri="{FF2B5EF4-FFF2-40B4-BE49-F238E27FC236}">
                <a16:creationId xmlns:a16="http://schemas.microsoft.com/office/drawing/2014/main" id="{5B68ADD7-29D0-AB77-0BF5-83FF5290EA96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9" name="TextBox 529">
            <a:hlinkClick r:id="rId5"/>
            <a:extLst>
              <a:ext uri="{FF2B5EF4-FFF2-40B4-BE49-F238E27FC236}">
                <a16:creationId xmlns:a16="http://schemas.microsoft.com/office/drawing/2014/main" id="{3E650BD2-D464-0A52-4385-08221FBDEA26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399838-9565-67C9-60CE-2F3ED031E6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AC608E-6654-EE30-1592-B1B7446190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  <p:sp>
        <p:nvSpPr>
          <p:cNvPr id="25" name="TextBox 529">
            <a:hlinkClick r:id="rId3"/>
            <a:extLst>
              <a:ext uri="{FF2B5EF4-FFF2-40B4-BE49-F238E27FC236}">
                <a16:creationId xmlns:a16="http://schemas.microsoft.com/office/drawing/2014/main" id="{665A6FDD-62C5-36C3-AF52-1024AF2C7F84}"/>
              </a:ext>
            </a:extLst>
          </p:cNvPr>
          <p:cNvSpPr txBox="1"/>
          <p:nvPr/>
        </p:nvSpPr>
        <p:spPr>
          <a:xfrm>
            <a:off x="4799288" y="6778429"/>
            <a:ext cx="1820968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7" name="TextBox 529">
            <a:hlinkClick r:id="rId4"/>
            <a:extLst>
              <a:ext uri="{FF2B5EF4-FFF2-40B4-BE49-F238E27FC236}">
                <a16:creationId xmlns:a16="http://schemas.microsoft.com/office/drawing/2014/main" id="{09FA9DF1-3D30-9E9E-5FAE-04B76B4B7139}"/>
              </a:ext>
            </a:extLst>
          </p:cNvPr>
          <p:cNvSpPr txBox="1"/>
          <p:nvPr/>
        </p:nvSpPr>
        <p:spPr>
          <a:xfrm>
            <a:off x="6835066" y="6778428"/>
            <a:ext cx="1699334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9" name="TextBox 529">
            <a:hlinkClick r:id="rId5"/>
            <a:extLst>
              <a:ext uri="{FF2B5EF4-FFF2-40B4-BE49-F238E27FC236}">
                <a16:creationId xmlns:a16="http://schemas.microsoft.com/office/drawing/2014/main" id="{6B0D4F34-C1C7-5F88-EF5F-A0D5EBC6FAAE}"/>
              </a:ext>
            </a:extLst>
          </p:cNvPr>
          <p:cNvSpPr txBox="1"/>
          <p:nvPr/>
        </p:nvSpPr>
        <p:spPr>
          <a:xfrm>
            <a:off x="8633386" y="6778428"/>
            <a:ext cx="1522550" cy="3538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  <p:sp>
        <p:nvSpPr>
          <p:cNvPr id="2" name="TextBox 529">
            <a:hlinkClick r:id="rId4"/>
            <a:extLst>
              <a:ext uri="{FF2B5EF4-FFF2-40B4-BE49-F238E27FC236}">
                <a16:creationId xmlns:a16="http://schemas.microsoft.com/office/drawing/2014/main" id="{9E2C8323-7ADE-B271-386D-B7A450EF69B5}"/>
              </a:ext>
            </a:extLst>
          </p:cNvPr>
          <p:cNvSpPr txBox="1"/>
          <p:nvPr/>
        </p:nvSpPr>
        <p:spPr>
          <a:xfrm>
            <a:off x="3011861" y="6539986"/>
            <a:ext cx="1559131" cy="128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sz="1200" spc="0" baseline="0" dirty="0">
              <a:solidFill>
                <a:srgbClr val="FFFFFF"/>
              </a:solidFill>
              <a:latin typeface="Roboto Condensed" panose="02000000000000000000" pitchFamily="2" charset="0"/>
              <a:ea typeface="Roboto Condensed" panose="02000000000000000000" pitchFamily="2" charset="0"/>
              <a:cs typeface="Roboto-Regular"/>
              <a:sym typeface="Roboto-Regular"/>
              <a:rtl val="0"/>
            </a:endParaRPr>
          </a:p>
        </p:txBody>
      </p:sp>
    </p:spTree>
    <p:extLst>
      <p:ext uri="{BB962C8B-B14F-4D97-AF65-F5344CB8AC3E}">
        <p14:creationId xmlns:p14="http://schemas.microsoft.com/office/powerpoint/2010/main" val="33906425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1C83E0-8AF3-8E78-BEE2-132C7B3BFC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03009AC-B4DB-CEF2-882E-F76C257870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3126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A8EB61-646D-485A-4E8F-C07ACE411F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758A84-907C-BD0D-8342-FBDDACC64A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3700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12F36F-6CDE-A339-8DC4-2811B116E3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52F615-4688-1882-A918-0BDA6806E9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7756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67A869-6E6C-BD51-2418-BC5E8A2247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94F1C5-D82F-2A8B-C380-3223C7230B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0263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518D16-5273-7EDA-F17F-3FAC420032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65A3CD4-1044-6090-6A8B-C74D14FF15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0109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64AC39-3624-EF42-BE37-C24E3561AD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F7B5C0-E132-9646-C07A-3AC85B83FF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8957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DA2866-E8B6-A90C-5100-68915640C3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20B773-BA8E-DE8C-F377-CF4D60AD06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6306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9AE26-4FFF-4E0C-A5B7-648051250B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024D8B-5795-5076-6B74-DC71C5DB81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1760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8AC3A9-7EC2-FE4D-DB2F-53FC91D8BF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15E5862-9004-ACB9-8675-2B30541E2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4591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1A8C4C-4E1E-FFA8-31F9-94727A5BA8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037847-8841-63C4-9D79-854DC00C1C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2912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DAFD32-C4FA-02C3-38BE-5123D8C04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F2958E-77C4-3CE1-99C5-9D8FA37001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3377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32B5D5-3DE5-A8A9-19C6-1E57369CCB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260FEB-5626-20FF-2837-A0824D7E1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67455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170242-AFBD-C2DF-2105-EBFE876290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F85D86B-03B7-64D4-FBCD-695EDC63E1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2509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2153C3-3EBB-295E-8ABE-32E2A20A43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4CFC42D-4CDF-B234-0F3A-12973A714A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8156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A89695-9609-A2C6-E7F4-CE3C22E4C8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10874A8-D10E-2C80-E732-DBDF91435E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0855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A6F0D2-91A7-2236-6407-5EB583231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6AA3ED-28AB-2CE1-7F6C-DF0D09F14C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21754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A8645B-89EB-0530-2E3E-C96B6A9F3E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789FAF-756F-4F49-6239-C43D3431F6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8A6D08C6-0346-AADA-26A4-15FD18C446DB}"/>
              </a:ext>
            </a:extLst>
          </p:cNvPr>
          <p:cNvSpPr/>
          <p:nvPr/>
        </p:nvSpPr>
        <p:spPr>
          <a:xfrm>
            <a:off x="3200109" y="3029344"/>
            <a:ext cx="1067092" cy="5429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85938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5E4025-C362-350A-AAB0-CAC673231B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5CCC4F-F45C-E9A1-4B87-269D7E0AB4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01895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E7143C-D28B-986F-72E1-657B2D1760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025BC8A-DD0A-96AF-85CA-4A8C8508C5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3624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1A1384-422A-A461-F9E7-ACFF3B832A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D53C98E-5192-F811-1A37-7DFABFEE67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72630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EA59FA-355B-C28B-0B0F-CCD37218CA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EFB55E-77DB-41CA-76E7-D043A93FD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6458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1A916C-1AEC-8981-BD4A-0146CD28AB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88CC87-A9F8-2528-1657-2A0976A996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67732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DD2FCF-A17A-33A6-AA1C-6A14C1FBE0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6952061-D707-4C37-ADB9-8B5991C76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9"/>
            <a:ext cx="10691813" cy="7558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7898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2026-10-09 at 05 AM</Schedule_Date>
    <Delivery_Option xmlns="4aed504c-ebe7-463e-82c7-15fe6339b33a">Schedule Delivery</Delivery_Option>
    <Schedule_ID xmlns="4aed504c-ebe7-463e-82c7-15fe6339b33a">5395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1BC746D3-6BE4-4299-962E-8E6F91F8E3F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openxmlformats.org/package/2006/metadata/core-properties"/>
    <ds:schemaRef ds:uri="4aed504c-ebe7-463e-82c7-15fe6339b33a"/>
    <ds:schemaRef ds:uri="http://schemas.microsoft.com/office/infopath/2007/PartnerControls"/>
    <ds:schemaRef ds:uri="http://purl.org/dc/elements/1.1/"/>
    <ds:schemaRef ds:uri="http://purl.org/dc/dcmitype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454ff3c7-bf6c-4573-850b-dc1564d2356c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</TotalTime>
  <Words>0</Words>
  <Application>Microsoft Office PowerPoint</Application>
  <PresentationFormat>Custom</PresentationFormat>
  <Paragraphs>0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Roboto Condensed</vt:lpstr>
      <vt:lpstr>Roboto-Regular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28</cp:revision>
  <dcterms:created xsi:type="dcterms:W3CDTF">2022-03-08T17:50:39Z</dcterms:created>
  <dcterms:modified xsi:type="dcterms:W3CDTF">2026-10-09T17:08:14Z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