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6" r:id="rId20"/>
    <p:sldId id="287" r:id="rId21"/>
    <p:sldId id="293" r:id="rId22"/>
    <p:sldId id="294" r:id="rId23"/>
    <p:sldId id="295" r:id="rId24"/>
    <p:sldId id="296" r:id="rId25"/>
    <p:sldId id="298" r:id="rId26"/>
    <p:sldId id="299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22" r:id="rId44"/>
    <p:sldId id="323" r:id="rId4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ndard.co.uk/news/politics/new-town-barking-riverside-east-london-housing-crisis-b1275248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iYfx8cqyl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yiYfx8cqylw" TargetMode="External"/><Relationship Id="rId4" Type="http://schemas.openxmlformats.org/officeDocument/2006/relationships/hyperlink" Target="http://www.standard.co.uk/news/politics/new-town-barking-riverside-east-london-housing-crisis-b1275248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7a7LdgRh-k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918B21-817A-14B9-ECD7-E006B868F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02E5AF-FA29-9581-2C32-90F853824E50}"/>
              </a:ext>
            </a:extLst>
          </p:cNvPr>
          <p:cNvSpPr/>
          <p:nvPr/>
        </p:nvSpPr>
        <p:spPr>
          <a:xfrm>
            <a:off x="5068402" y="529628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684D37-E9E0-7992-38AD-F60EC515A9F9}"/>
              </a:ext>
            </a:extLst>
          </p:cNvPr>
          <p:cNvSpPr/>
          <p:nvPr/>
        </p:nvSpPr>
        <p:spPr>
          <a:xfrm>
            <a:off x="4567223" y="557328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9E6089-8D31-44C9-D4A9-DEE0E00432A8}"/>
              </a:ext>
            </a:extLst>
          </p:cNvPr>
          <p:cNvSpPr/>
          <p:nvPr/>
        </p:nvSpPr>
        <p:spPr>
          <a:xfrm>
            <a:off x="4773544" y="58502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06C515-7DE7-9CE1-A35C-3CBAE32AC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248E76-6E05-D0FD-EB79-E594B7529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45B9E-FC2B-2424-44BA-A3D5F94A1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6F59A8-5165-D58B-37B8-9318CF068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BCFBDA-BA75-FF0D-86DD-4517E89B4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BBA004-1501-1244-40F5-4653F3A66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E0ED6-CC75-BA72-82A4-342654305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E9BC6E-63A3-27C9-7646-85B7E2EBD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C94162-C3AD-7BC9-2983-49F369843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0EA72C-B0D9-D10F-E41D-5F33A9F15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9CB73E-5C16-2859-2431-C432AD2AD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94C1FD-2D58-139A-36F3-937AFA02A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DB80F9-F3D5-5FA5-5B8D-AA9F4931C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EDFBE1-F965-B7B1-DFA6-AB61BA833C68}"/>
              </a:ext>
            </a:extLst>
          </p:cNvPr>
          <p:cNvSpPr/>
          <p:nvPr/>
        </p:nvSpPr>
        <p:spPr>
          <a:xfrm>
            <a:off x="7406348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9C09F1-9A95-9E9A-4D78-8B6DFFAA6A62}"/>
              </a:ext>
            </a:extLst>
          </p:cNvPr>
          <p:cNvSpPr/>
          <p:nvPr/>
        </p:nvSpPr>
        <p:spPr>
          <a:xfrm>
            <a:off x="7406348" y="1602879"/>
            <a:ext cx="308102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544F072-133F-EA59-AE77-E06D9D236D96}"/>
              </a:ext>
            </a:extLst>
          </p:cNvPr>
          <p:cNvSpPr/>
          <p:nvPr/>
        </p:nvSpPr>
        <p:spPr>
          <a:xfrm>
            <a:off x="7406348" y="20568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592692-D2E7-B205-7168-F14540025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DF340B-EF8A-675D-AFE0-6AF38B8ADCF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E7F9762-9854-96E5-92CF-3E69A98170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F7FDFE-EF2D-E74D-E6D6-29914EDE58DF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F9573F0-680B-96BB-3D78-D0DF6F572856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C1CEC770-8055-DBCC-AC4C-7DE1B9558A1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2AEBDF-DBB9-78FA-54ED-1D84EE9C3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49F0699-563E-8697-CB79-2933D758916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18E52D-D7C2-B441-4A9D-3B0F887B339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E3415A-E481-0F4F-D58A-F270ECA438D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D7B847-28AD-0720-817E-AEA4A618B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0363577-D550-D697-423A-971217652F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524AFE2-BA2C-160F-74BB-29A9BCEA8A6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50858D0-D9D9-83E3-E18E-E8AFB040A5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19258-7228-0236-86DD-F906049CC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40CFA3-3561-688C-8EC5-28D1716EB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38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C13D-D5C5-E580-DC4A-39B2D35C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1D4558-7E3D-0FDB-5FA9-2474162E9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2498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FAFB9-0044-9610-B056-C564C6A77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8F5EA9-6589-C090-2B94-7E3575FC9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700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BBFBD-1DA5-251A-20A3-102261D3F4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FAF88D-49C9-19EB-CE3B-5C5BE2092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5314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4F0CE-AB05-CA4F-E804-92E45A311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BFEE34-7B05-5155-3233-1DF9B7B03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502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425C2-8DE2-0C92-D5FC-EB0D43479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0A5A05-BD05-2212-BC4C-13B766A82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29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B7394-9D1B-C532-BDD3-B621C030B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67087E-0980-963E-5EAB-BA0DD85E8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8244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0C934-B441-709D-DD15-967E66595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DE4376-3BAA-36C0-41D9-7BACBFADC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974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4498AB-7ED0-6810-EC19-046522CD9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450B54-4793-BD17-37B4-0E06F5FD1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3461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7850D-9AE8-7C46-4759-1096CD7C2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385055-385C-64D0-0088-FD1B5493D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729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C19B3-47CC-A378-7747-87657F5CC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F6FA29-FAAE-3E5E-301C-88928047F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41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EB257-FDF8-D297-6B86-E7272D3CD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B8810-5AE5-3927-9BD8-5A9AFE41B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171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0CEE5C-8655-1081-6F73-FE6266E68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E73BCA-C60D-2C12-69AE-C4E50D465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555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0124-3DB1-DEEE-8473-077198687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98542-A7EE-2143-48BB-E3C65C31A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0543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B677E-3129-C027-E635-4B5EB4672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BC1D84-01B9-1FDC-D5E6-C6EE968A0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318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FF9A7-2DD2-E68E-922B-BFC60DF9D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E3042E-7856-2FF1-7F7D-B08F91479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DD9C6A6-5B96-E42A-D47D-9B73C08B235B}"/>
              </a:ext>
            </a:extLst>
          </p:cNvPr>
          <p:cNvSpPr/>
          <p:nvPr/>
        </p:nvSpPr>
        <p:spPr>
          <a:xfrm>
            <a:off x="2605749" y="3200400"/>
            <a:ext cx="1211872" cy="579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868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87F9E-3B9E-0490-ABF5-0BC6B41A2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C06474-A3D4-AF37-60DA-8CA012C4A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142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91D49-8A06-54E1-9D6A-B6924B84B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855F3C-3747-DE1E-390E-E53F345E0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2601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0A2D8-CF39-F286-147E-0EF845E6B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A22E55-0410-22B3-2021-FC7A7218D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409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7573C-C70E-29DC-115A-29C619DC6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E56CB0-E87D-8838-90EF-99F666606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3973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EFA11-6B26-0C63-5F98-ACC3FBBA4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70D7AE-0742-72F5-88D2-5298AFA9C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4454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D8459-72B4-50CB-E1C0-39B630A90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E0C567-2E89-CC12-1FCE-F1C592551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966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85453-2187-FA07-FFE6-640330452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92063D-2A63-A6CD-8DD4-833143D9C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95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18404-83FF-C371-53BC-E4E7B4FC1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B619FA-F7FB-220E-55E6-7962579EB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9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2026-04-10 at 05 AM</Schedule_Date>
    <Delivery_Option xmlns="4aed504c-ebe7-463e-82c7-15fe6339b33a">Schedule Delivery</Delivery_Option>
    <Schedule_ID xmlns="4aed504c-ebe7-463e-82c7-15fe6339b33a">4859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EA0E65-FB65-4366-95AF-3D6CB4E496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infopath/2007/PartnerControls"/>
    <ds:schemaRef ds:uri="454ff3c7-bf6c-4573-850b-dc1564d2356c"/>
    <ds:schemaRef ds:uri="4aed504c-ebe7-463e-82c7-15fe6339b33a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2026-04-17T08:47:23Z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