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86" r:id="rId18"/>
    <p:sldId id="285" r:id="rId19"/>
    <p:sldId id="284" r:id="rId20"/>
    <p:sldId id="283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00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44CD2A-D678-03EB-16C1-EC76E41A26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192F8F-46E9-A083-F9B2-5DDDF14CCC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1896E8-24F8-286E-97EE-F1C15435A4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7751B3B-BD5D-A973-A82E-E57844BE7F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C5FA77-693C-6E10-21E3-19CAA7A46B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8FC1AE-6C75-694B-CB27-2894A3B0D3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B44FBB-6293-B371-71E8-FF6FD75496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29FF9EB-AED9-7027-F94B-2401F2CD88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2224A8-4E06-C222-954F-46947ED29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50FF9C-CFD6-7306-4F8D-C7E470D86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40CE6A-7F88-2490-6351-587E5CE14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CD803A-0082-405A-AFF3-C04155722F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447A1F-5A1A-405A-11B3-DE7FC14B30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8D832D-0E56-3C48-78A8-99CEEB1AE6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0857BC-6036-004E-D45B-AFFE95D56B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99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ABE15D-E667-A03D-D598-C4B76CF461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73214E-AAE2-2098-54BC-89E6E1975E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3691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36C4F8-F504-4683-7785-FBF55EDEC7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A63C97-8EAD-F9BF-85B9-8B756CBF0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8936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19B603A-4631-2AE1-7CCC-19B9FE4BBA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" name="TextBox 529">
            <a:hlinkClick r:id="rId3"/>
            <a:extLst>
              <a:ext uri="{FF2B5EF4-FFF2-40B4-BE49-F238E27FC236}">
                <a16:creationId xmlns:a16="http://schemas.microsoft.com/office/drawing/2014/main" id="{F4284F88-4A8F-EE73-3876-2E10DF63D418}"/>
              </a:ext>
            </a:extLst>
          </p:cNvPr>
          <p:cNvSpPr txBox="1"/>
          <p:nvPr/>
        </p:nvSpPr>
        <p:spPr>
          <a:xfrm>
            <a:off x="5043128" y="6900349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5A4416E1-73E8-F5A5-B6C3-830A507CBA69}"/>
              </a:ext>
            </a:extLst>
          </p:cNvPr>
          <p:cNvSpPr/>
          <p:nvPr/>
        </p:nvSpPr>
        <p:spPr>
          <a:xfrm>
            <a:off x="9873009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hlinkClick r:id="rId5"/>
            <a:extLst>
              <a:ext uri="{FF2B5EF4-FFF2-40B4-BE49-F238E27FC236}">
                <a16:creationId xmlns:a16="http://schemas.microsoft.com/office/drawing/2014/main" id="{5D9C07F5-8FAF-0C04-0EF4-BDAF0E76FBB3}"/>
              </a:ext>
            </a:extLst>
          </p:cNvPr>
          <p:cNvSpPr/>
          <p:nvPr/>
        </p:nvSpPr>
        <p:spPr>
          <a:xfrm>
            <a:off x="9481425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6"/>
            <a:extLst>
              <a:ext uri="{FF2B5EF4-FFF2-40B4-BE49-F238E27FC236}">
                <a16:creationId xmlns:a16="http://schemas.microsoft.com/office/drawing/2014/main" id="{41CCA2E2-485F-CC54-78C3-3E1FC6717497}"/>
              </a:ext>
            </a:extLst>
          </p:cNvPr>
          <p:cNvSpPr/>
          <p:nvPr/>
        </p:nvSpPr>
        <p:spPr>
          <a:xfrm>
            <a:off x="8711843" y="688710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7"/>
            <a:extLst>
              <a:ext uri="{FF2B5EF4-FFF2-40B4-BE49-F238E27FC236}">
                <a16:creationId xmlns:a16="http://schemas.microsoft.com/office/drawing/2014/main" id="{0220CAB9-D9DC-840E-8A0D-F2539F25CAC0}"/>
              </a:ext>
            </a:extLst>
          </p:cNvPr>
          <p:cNvSpPr/>
          <p:nvPr/>
        </p:nvSpPr>
        <p:spPr>
          <a:xfrm>
            <a:off x="9059814" y="688773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82596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4657F7-7F79-833F-7C14-580E46B126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EA31EA-C751-6A6A-9F2A-7C3F7988B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1689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2026-09-18 at 05 AM</Schedule_Date>
    <Delivery_Option xmlns="4aed504c-ebe7-463e-82c7-15fe6339b33a">Schedule Delivery</Delivery_Option>
    <Schedule_ID xmlns="4aed504c-ebe7-463e-82c7-15fe6339b33a">5320</Schedule_ID>
    <Delivery_Purpose xmlns="4aed504c-ebe7-463e-82c7-15fe6339b33a">Broadcast Email</Delivery_Purpos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4aed504c-ebe7-463e-82c7-15fe6339b33a"/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454ff3c7-bf6c-4573-850b-dc1564d2356c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74C26E5-B3B6-47A4-B3A4-9E587362DC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2026-09-18T08:36:55Z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