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vgwyj98472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f-3ZdonRZUc?si=QQvIj6P5HcvDFNTW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www.youtube.com/watch?v=tb0gHAzpQPE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bbc.co.uk/programmes/articles/1QYgDsWdg6pfC7gSf3VCSD7/world-music-archive" TargetMode="External"/><Relationship Id="rId5" Type="http://schemas.openxmlformats.org/officeDocument/2006/relationships/hyperlink" Target="https://youtu.be/f-3ZdonRZUc?si=QQvIj6P5HcvDFNTW" TargetMode="External"/><Relationship Id="rId4" Type="http://schemas.openxmlformats.org/officeDocument/2006/relationships/hyperlink" Target="http://www.bbc.com/news/articles/cvgwyj98472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violin and a sheet of paper&#10;&#10;AI-generated content may be incorrect.">
            <a:extLst>
              <a:ext uri="{FF2B5EF4-FFF2-40B4-BE49-F238E27FC236}">
                <a16:creationId xmlns:a16="http://schemas.microsoft.com/office/drawing/2014/main" id="{9A61B6DF-D177-69DD-9D40-F48F296F9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E8A61BD-C773-19CA-7C6F-C4812EFB3943}"/>
              </a:ext>
            </a:extLst>
          </p:cNvPr>
          <p:cNvSpPr/>
          <p:nvPr/>
        </p:nvSpPr>
        <p:spPr>
          <a:xfrm>
            <a:off x="6860314" y="547164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67C5D3C-3ADD-4D07-B7E3-0B806F64392A}"/>
              </a:ext>
            </a:extLst>
          </p:cNvPr>
          <p:cNvSpPr/>
          <p:nvPr/>
        </p:nvSpPr>
        <p:spPr>
          <a:xfrm>
            <a:off x="6648826" y="574864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D787150-E558-BE77-F77F-0A1B307A4B9A}"/>
              </a:ext>
            </a:extLst>
          </p:cNvPr>
          <p:cNvSpPr/>
          <p:nvPr/>
        </p:nvSpPr>
        <p:spPr>
          <a:xfrm>
            <a:off x="6782124" y="6066682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AA77C4E0-5064-F668-5EC4-36C25042C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890AC0B5-7399-97EB-0E39-2D6E3713B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letter&#10;&#10;AI-generated content may be incorrect.">
            <a:extLst>
              <a:ext uri="{FF2B5EF4-FFF2-40B4-BE49-F238E27FC236}">
                <a16:creationId xmlns:a16="http://schemas.microsoft.com/office/drawing/2014/main" id="{51BFB9F8-AAEF-16FF-78D1-EFD335AA7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musical instruments&#10;&#10;AI-generated content may be incorrect.">
            <a:extLst>
              <a:ext uri="{FF2B5EF4-FFF2-40B4-BE49-F238E27FC236}">
                <a16:creationId xmlns:a16="http://schemas.microsoft.com/office/drawing/2014/main" id="{B437CA14-3C49-6150-73D6-3D305554FA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of a music lesson&#10;&#10;AI-generated content may be incorrect.">
            <a:extLst>
              <a:ext uri="{FF2B5EF4-FFF2-40B4-BE49-F238E27FC236}">
                <a16:creationId xmlns:a16="http://schemas.microsoft.com/office/drawing/2014/main" id="{B281C9DB-C10C-70F3-6DD9-978A808322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men playing instruments&#10;&#10;AI-generated content may be incorrect.">
            <a:extLst>
              <a:ext uri="{FF2B5EF4-FFF2-40B4-BE49-F238E27FC236}">
                <a16:creationId xmlns:a16="http://schemas.microsoft.com/office/drawing/2014/main" id="{B0C02185-1CCB-EC66-74AC-E648CE8ABB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reading books and writing&#10;&#10;AI-generated content may be incorrect.">
            <a:extLst>
              <a:ext uri="{FF2B5EF4-FFF2-40B4-BE49-F238E27FC236}">
                <a16:creationId xmlns:a16="http://schemas.microsoft.com/office/drawing/2014/main" id="{69CEF8C0-573A-0508-E2FD-F8711E735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3F0E26E0-7CF0-10E3-DF81-F100590EE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AF0C9C5B-C2D0-99B2-7718-30509CA020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characteristics of a child&#10;&#10;AI-generated content may be incorrect.">
            <a:extLst>
              <a:ext uri="{FF2B5EF4-FFF2-40B4-BE49-F238E27FC236}">
                <a16:creationId xmlns:a16="http://schemas.microsoft.com/office/drawing/2014/main" id="{3BECC8A0-7AF9-DAA3-1D7F-C9E011739B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8F3DCFDA-20EC-3BD0-9ACD-B95250B5A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7E2D6A0C-B479-3EF1-4E25-1D2B8BBDDD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osters&#10;&#10;AI-generated content may be incorrect.">
            <a:extLst>
              <a:ext uri="{FF2B5EF4-FFF2-40B4-BE49-F238E27FC236}">
                <a16:creationId xmlns:a16="http://schemas.microsoft.com/office/drawing/2014/main" id="{FFB57218-B022-D8CF-8184-D51E0DF005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F65311A0-7077-0A71-5E49-4D4550606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0533582-61E5-96B4-F0F5-78772B262737}"/>
              </a:ext>
            </a:extLst>
          </p:cNvPr>
          <p:cNvSpPr/>
          <p:nvPr/>
        </p:nvSpPr>
        <p:spPr>
          <a:xfrm>
            <a:off x="7406349" y="2512300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B25C90F-F586-C939-6509-52365C2E06B6}"/>
              </a:ext>
            </a:extLst>
          </p:cNvPr>
          <p:cNvSpPr/>
          <p:nvPr/>
        </p:nvSpPr>
        <p:spPr>
          <a:xfrm>
            <a:off x="7406349" y="1660477"/>
            <a:ext cx="2537751" cy="2460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43F235B-3E03-790E-3CB1-46A9B4ABD097}"/>
              </a:ext>
            </a:extLst>
          </p:cNvPr>
          <p:cNvSpPr/>
          <p:nvPr/>
        </p:nvSpPr>
        <p:spPr>
          <a:xfrm>
            <a:off x="7406349" y="2032675"/>
            <a:ext cx="3078078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7FE5B385-80B2-8312-F3D8-7C2FB420E0ED}"/>
              </a:ext>
            </a:extLst>
          </p:cNvPr>
          <p:cNvSpPr/>
          <p:nvPr/>
        </p:nvSpPr>
        <p:spPr>
          <a:xfrm>
            <a:off x="737756" y="5563994"/>
            <a:ext cx="1444336" cy="2237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7"/>
            <a:extLst>
              <a:ext uri="{FF2B5EF4-FFF2-40B4-BE49-F238E27FC236}">
                <a16:creationId xmlns:a16="http://schemas.microsoft.com/office/drawing/2014/main" id="{5C22B7B7-38A0-88BA-1448-D6305A8D24BA}"/>
              </a:ext>
            </a:extLst>
          </p:cNvPr>
          <p:cNvSpPr/>
          <p:nvPr/>
        </p:nvSpPr>
        <p:spPr>
          <a:xfrm>
            <a:off x="6366165" y="2983586"/>
            <a:ext cx="242453" cy="1856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7"/>
            <a:extLst>
              <a:ext uri="{FF2B5EF4-FFF2-40B4-BE49-F238E27FC236}">
                <a16:creationId xmlns:a16="http://schemas.microsoft.com/office/drawing/2014/main" id="{C2F1D12A-FCB1-0F02-BA0A-345BE3FBD37D}"/>
              </a:ext>
            </a:extLst>
          </p:cNvPr>
          <p:cNvSpPr/>
          <p:nvPr/>
        </p:nvSpPr>
        <p:spPr>
          <a:xfrm>
            <a:off x="3837711" y="3073953"/>
            <a:ext cx="242453" cy="1856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AI-generated content may be incorrect.">
            <a:extLst>
              <a:ext uri="{FF2B5EF4-FFF2-40B4-BE49-F238E27FC236}">
                <a16:creationId xmlns:a16="http://schemas.microsoft.com/office/drawing/2014/main" id="{BBA3ABA3-0CDA-94D0-9699-3E04C7EDA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223DCFD-7DDB-3F8A-94E8-9EF33E5F297B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D9C9A8A-AF8F-63A5-1D2A-98B7E83EC7E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902E894-F4BD-07B4-D64D-99C87CD9B3A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E7077618-46C9-4C6F-F21B-1F5AC51407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28E1A88-2D62-774A-3002-4DB76511C16A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2DA1CF9-90BF-AEDE-07EB-C5681F7DE45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31C8F08-8AAD-4C64-880D-25D4643E802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couple of men playing guitar&#10;&#10;AI-generated content may be incorrect.">
            <a:extLst>
              <a:ext uri="{FF2B5EF4-FFF2-40B4-BE49-F238E27FC236}">
                <a16:creationId xmlns:a16="http://schemas.microsoft.com/office/drawing/2014/main" id="{EF7937AF-A0C8-5C89-A7B4-C6C492F26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01F3036-F4E2-DA3E-FD0F-09FB6D761988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F47ED59-A9B3-5A42-6D55-6BFC4AE78619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9393D29-4597-E037-133E-2E575EF01345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213D8971-5681-EE9B-8B09-5CE7F12E8346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4DEACC2D-9730-C9E7-24B9-F3D6DC50CC0F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2025-04-18 at 05 AM</Schedule_Date>
    <Delivery_Option xmlns="4aed504c-ebe7-463e-82c7-15fe6339b33a">Schedule Delivery</Delivery_Option>
    <Schedule_ID xmlns="4aed504c-ebe7-463e-82c7-15fe6339b33a">3695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A3A9FABB-A157-409A-9A27-DAA1E8C4D7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4aed504c-ebe7-463e-82c7-15fe6339b33a"/>
    <ds:schemaRef ds:uri="http://schemas.microsoft.com/office/2006/documentManagement/types"/>
    <ds:schemaRef ds:uri="http://purl.org/dc/terms/"/>
    <ds:schemaRef ds:uri="454ff3c7-bf6c-4573-850b-dc1564d2356c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20</cp:revision>
  <dcterms:created xsi:type="dcterms:W3CDTF">2022-03-08T17:50:39Z</dcterms:created>
  <dcterms:modified xsi:type="dcterms:W3CDTF">2025-04-21T15:20:24Z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