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0C379767-72A7-3BB6-6D08-8E280C485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500C4B40-516E-3ADF-3715-A711C808C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88A6AB84-F666-46CC-4DB2-D4FA86472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732A8830-51FE-4A51-254D-2E73C45A1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hair styles&#10;&#10;AI-generated content may be incorrect.">
            <a:extLst>
              <a:ext uri="{FF2B5EF4-FFF2-40B4-BE49-F238E27FC236}">
                <a16:creationId xmlns:a16="http://schemas.microsoft.com/office/drawing/2014/main" id="{3F98D638-212A-7848-4BD4-A0A9C7CA8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different hair styles&#10;&#10;AI-generated content may be incorrect.">
            <a:extLst>
              <a:ext uri="{FF2B5EF4-FFF2-40B4-BE49-F238E27FC236}">
                <a16:creationId xmlns:a16="http://schemas.microsoft.com/office/drawing/2014/main" id="{3B81F530-9270-C4C5-9586-6939CD5AB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ports players and a coach&#10;&#10;AI-generated content may be incorrect.">
            <a:extLst>
              <a:ext uri="{FF2B5EF4-FFF2-40B4-BE49-F238E27FC236}">
                <a16:creationId xmlns:a16="http://schemas.microsoft.com/office/drawing/2014/main" id="{37A7F981-C268-C420-D11E-24288C69D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052E8FF3-1B5E-A350-C8CD-955C8061B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&#10;&#10;AI-generated content may be incorrect.">
            <a:extLst>
              <a:ext uri="{FF2B5EF4-FFF2-40B4-BE49-F238E27FC236}">
                <a16:creationId xmlns:a16="http://schemas.microsoft.com/office/drawing/2014/main" id="{30F70BDF-4090-5AD4-3DB3-7BE65E513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D6791669-8F28-D2E8-821D-D89529ACE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13E37A3A-E942-8B57-D67A-850FC7FC9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A0C91F9D-8E87-6979-671D-0AEE6C656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cards&#10;&#10;AI-generated content may be incorrect.">
            <a:extLst>
              <a:ext uri="{FF2B5EF4-FFF2-40B4-BE49-F238E27FC236}">
                <a16:creationId xmlns:a16="http://schemas.microsoft.com/office/drawing/2014/main" id="{D5C6671A-1FD6-2258-3923-7527752AA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2416</Schedule_ID>
    <Delivery_Purpose xmlns="4aed504c-ebe7-463e-82c7-15fe6339b33a">EMAIL TARGET LIST WORKAROUND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54ff3c7-bf6c-4573-850b-dc1564d2356c"/>
    <ds:schemaRef ds:uri="http://purl.org/dc/dcmitype/"/>
    <ds:schemaRef ds:uri="http://schemas.microsoft.com/office/2006/documentManagement/types"/>
    <ds:schemaRef ds:uri="http://schemas.microsoft.com/office/2006/metadata/properties"/>
    <ds:schemaRef ds:uri="4aed504c-ebe7-463e-82c7-15fe6339b33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5E5949-2514-489A-957D-3721A941DF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2025-02-28T11:49:34Z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