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2" r:id="rId5"/>
    <p:sldId id="263" r:id="rId6"/>
    <p:sldId id="262" r:id="rId7"/>
    <p:sldId id="260" r:id="rId8"/>
    <p:sldId id="259" r:id="rId9"/>
    <p:sldId id="258" r:id="rId10"/>
    <p:sldId id="257" r:id="rId11"/>
    <p:sldId id="266" r:id="rId12"/>
    <p:sldId id="289" r:id="rId13"/>
    <p:sldId id="267" r:id="rId14"/>
    <p:sldId id="275" r:id="rId15"/>
    <p:sldId id="274" r:id="rId16"/>
    <p:sldId id="290" r:id="rId17"/>
    <p:sldId id="279" r:id="rId18"/>
    <p:sldId id="292" r:id="rId19"/>
    <p:sldId id="285" r:id="rId20"/>
    <p:sldId id="286" r:id="rId21"/>
    <p:sldId id="287" r:id="rId22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80B611C-3133-4429-B0BF-8DC3F0A89C13}" v="4" dt="2025-03-19T14:11:33.95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135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.uk/news/articles/c2017v5ngxpo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vimeo.com/1063599827?share=copy#t=0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mailto:help@picture-news.co.uk" TargetMode="External"/><Relationship Id="rId3" Type="http://schemas.openxmlformats.org/officeDocument/2006/relationships/hyperlink" Target="http://www.bbc.com/news/business-63071930" TargetMode="External"/><Relationship Id="rId7" Type="http://schemas.openxmlformats.org/officeDocument/2006/relationships/hyperlink" Target="https://vimeo.com/1063599827?share=copy#t=0" TargetMode="External"/><Relationship Id="rId2" Type="http://schemas.openxmlformats.org/officeDocument/2006/relationships/hyperlink" Target="http://www.picture-news.co.uk/discuss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bbc.co.uk/news/articles/c2017v5ngxpo" TargetMode="External"/><Relationship Id="rId5" Type="http://schemas.openxmlformats.org/officeDocument/2006/relationships/image" Target="../media/image15.jpeg"/><Relationship Id="rId4" Type="http://schemas.openxmlformats.org/officeDocument/2006/relationships/hyperlink" Target="http://www.youtube.com/watch?v=fEViRs7bFJo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watch?v=9DYJCDg0jKA" TargetMode="Externa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uple flags with text&#10;&#10;AI-generated content may be incorrect.">
            <a:extLst>
              <a:ext uri="{FF2B5EF4-FFF2-40B4-BE49-F238E27FC236}">
                <a16:creationId xmlns:a16="http://schemas.microsoft.com/office/drawing/2014/main" id="{60F89326-DCC8-7864-8120-81F6FD9803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7B1391D8-6DD2-9C74-33CE-C9ED08C602F7}"/>
              </a:ext>
            </a:extLst>
          </p:cNvPr>
          <p:cNvSpPr/>
          <p:nvPr/>
        </p:nvSpPr>
        <p:spPr>
          <a:xfrm>
            <a:off x="6881096" y="5815878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24B9695-2FE5-B182-1CCC-9A4B5E33D5A3}"/>
              </a:ext>
            </a:extLst>
          </p:cNvPr>
          <p:cNvSpPr/>
          <p:nvPr/>
        </p:nvSpPr>
        <p:spPr>
          <a:xfrm>
            <a:off x="6674293" y="6102339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83A3D5B3-E882-434B-7984-E47509DD998B}"/>
              </a:ext>
            </a:extLst>
          </p:cNvPr>
          <p:cNvSpPr/>
          <p:nvPr/>
        </p:nvSpPr>
        <p:spPr>
          <a:xfrm>
            <a:off x="6771733" y="6388800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 with different colored text&#10;&#10;AI-generated content may be incorrect.">
            <a:extLst>
              <a:ext uri="{FF2B5EF4-FFF2-40B4-BE49-F238E27FC236}">
                <a16:creationId xmlns:a16="http://schemas.microsoft.com/office/drawing/2014/main" id="{5CDF558C-8D7F-B1DA-93E9-582C232919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7E476C16-040A-2BF7-C6F7-50ABE11951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in a meeting&#10;&#10;AI-generated content may be incorrect.">
            <a:extLst>
              <a:ext uri="{FF2B5EF4-FFF2-40B4-BE49-F238E27FC236}">
                <a16:creationId xmlns:a16="http://schemas.microsoft.com/office/drawing/2014/main" id="{8A5BF744-0201-8024-EF77-A280766B88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with different leaders&#10;&#10;AI-generated content may be incorrect.">
            <a:extLst>
              <a:ext uri="{FF2B5EF4-FFF2-40B4-BE49-F238E27FC236}">
                <a16:creationId xmlns:a16="http://schemas.microsoft.com/office/drawing/2014/main" id="{703C1153-4422-6B61-F23F-480D068690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page&#10;&#10;AI-generated content may be incorrect.">
            <a:extLst>
              <a:ext uri="{FF2B5EF4-FFF2-40B4-BE49-F238E27FC236}">
                <a16:creationId xmlns:a16="http://schemas.microsoft.com/office/drawing/2014/main" id="{FE5A8028-BAA0-626C-132C-59B1726699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men walking in a hallway&#10;&#10;AI-generated content may be incorrect.">
            <a:extLst>
              <a:ext uri="{FF2B5EF4-FFF2-40B4-BE49-F238E27FC236}">
                <a16:creationId xmlns:a16="http://schemas.microsoft.com/office/drawing/2014/main" id="{4A364235-FD34-3CAD-0735-05D503BD67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around a map&#10;&#10;AI-generated content may be incorrect.">
            <a:extLst>
              <a:ext uri="{FF2B5EF4-FFF2-40B4-BE49-F238E27FC236}">
                <a16:creationId xmlns:a16="http://schemas.microsoft.com/office/drawing/2014/main" id="{CF55D0CE-FD9A-A4D2-A70C-5910087774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 chart&#10;&#10;AI-generated content may be incorrect.">
            <a:extLst>
              <a:ext uri="{FF2B5EF4-FFF2-40B4-BE49-F238E27FC236}">
                <a16:creationId xmlns:a16="http://schemas.microsoft.com/office/drawing/2014/main" id="{1A68394E-2A38-9D2F-92E4-29C4C07CF5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words&#10;&#10;AI-generated content may be incorrect.">
            <a:extLst>
              <a:ext uri="{FF2B5EF4-FFF2-40B4-BE49-F238E27FC236}">
                <a16:creationId xmlns:a16="http://schemas.microsoft.com/office/drawing/2014/main" id="{A052A989-D2AE-E63E-D9D9-8A8FD46C73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olorful squares with text&#10;&#10;AI-generated content may be incorrect.">
            <a:extLst>
              <a:ext uri="{FF2B5EF4-FFF2-40B4-BE49-F238E27FC236}">
                <a16:creationId xmlns:a16="http://schemas.microsoft.com/office/drawing/2014/main" id="{08A9BBE1-1475-4D07-6C3B-017BF6E4DE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poster&#10;&#10;AI-generated content may be incorrect.">
            <a:extLst>
              <a:ext uri="{FF2B5EF4-FFF2-40B4-BE49-F238E27FC236}">
                <a16:creationId xmlns:a16="http://schemas.microsoft.com/office/drawing/2014/main" id="{0A53AB28-410B-E834-777C-2D09BE2661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AI-generated content may be incorrect.">
            <a:extLst>
              <a:ext uri="{FF2B5EF4-FFF2-40B4-BE49-F238E27FC236}">
                <a16:creationId xmlns:a16="http://schemas.microsoft.com/office/drawing/2014/main" id="{0424E780-069E-0A57-BBAD-8BB27CFE86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ew informational posters&#10;&#10;AI-generated content may be incorrect.">
            <a:extLst>
              <a:ext uri="{FF2B5EF4-FFF2-40B4-BE49-F238E27FC236}">
                <a16:creationId xmlns:a16="http://schemas.microsoft.com/office/drawing/2014/main" id="{A83C1703-DA1E-3765-8213-1F2F7CD3DC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A9D4AB-590D-74FC-A094-B52516D193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hlinkClick r:id="rId2"/>
            <a:extLst>
              <a:ext uri="{FF2B5EF4-FFF2-40B4-BE49-F238E27FC236}">
                <a16:creationId xmlns:a16="http://schemas.microsoft.com/office/drawing/2014/main" id="{F2293E06-07D6-F781-99DE-CFCFA34B4060}"/>
              </a:ext>
            </a:extLst>
          </p:cNvPr>
          <p:cNvSpPr/>
          <p:nvPr/>
        </p:nvSpPr>
        <p:spPr>
          <a:xfrm>
            <a:off x="7406349" y="2479477"/>
            <a:ext cx="1966251" cy="2013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3"/>
            <a:extLst>
              <a:ext uri="{FF2B5EF4-FFF2-40B4-BE49-F238E27FC236}">
                <a16:creationId xmlns:a16="http://schemas.microsoft.com/office/drawing/2014/main" id="{72C5B3C3-8CE5-A9CD-6B91-76147B9A1BDF}"/>
              </a:ext>
            </a:extLst>
          </p:cNvPr>
          <p:cNvSpPr/>
          <p:nvPr/>
        </p:nvSpPr>
        <p:spPr>
          <a:xfrm>
            <a:off x="7406349" y="1589808"/>
            <a:ext cx="2984560" cy="2107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4"/>
            <a:extLst>
              <a:ext uri="{FF2B5EF4-FFF2-40B4-BE49-F238E27FC236}">
                <a16:creationId xmlns:a16="http://schemas.microsoft.com/office/drawing/2014/main" id="{6C6D49B5-AA87-16FA-D065-DDAC0425B5D9}"/>
              </a:ext>
            </a:extLst>
          </p:cNvPr>
          <p:cNvSpPr/>
          <p:nvPr/>
        </p:nvSpPr>
        <p:spPr>
          <a:xfrm>
            <a:off x="7406349" y="1963246"/>
            <a:ext cx="2984560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 descr="Several screenshots of a website&#10;&#10;AI-generated content may be incorrect.">
            <a:extLst>
              <a:ext uri="{FF2B5EF4-FFF2-40B4-BE49-F238E27FC236}">
                <a16:creationId xmlns:a16="http://schemas.microsoft.com/office/drawing/2014/main" id="{54F6F91F-D79A-30D1-4402-62B70F06DFB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2"/>
            <a:extLst>
              <a:ext uri="{FF2B5EF4-FFF2-40B4-BE49-F238E27FC236}">
                <a16:creationId xmlns:a16="http://schemas.microsoft.com/office/drawing/2014/main" id="{816F30E3-7CB0-47A9-23F0-78FF6908370C}"/>
              </a:ext>
            </a:extLst>
          </p:cNvPr>
          <p:cNvSpPr/>
          <p:nvPr/>
        </p:nvSpPr>
        <p:spPr>
          <a:xfrm>
            <a:off x="7406349" y="2479477"/>
            <a:ext cx="1966251" cy="2013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hlinkClick r:id="rId6"/>
            <a:extLst>
              <a:ext uri="{FF2B5EF4-FFF2-40B4-BE49-F238E27FC236}">
                <a16:creationId xmlns:a16="http://schemas.microsoft.com/office/drawing/2014/main" id="{0B5FBB77-2540-3D50-F76F-A8424B7FC15E}"/>
              </a:ext>
            </a:extLst>
          </p:cNvPr>
          <p:cNvSpPr/>
          <p:nvPr/>
        </p:nvSpPr>
        <p:spPr>
          <a:xfrm>
            <a:off x="7406349" y="1589808"/>
            <a:ext cx="2984560" cy="2107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hlinkClick r:id="rId7"/>
            <a:extLst>
              <a:ext uri="{FF2B5EF4-FFF2-40B4-BE49-F238E27FC236}">
                <a16:creationId xmlns:a16="http://schemas.microsoft.com/office/drawing/2014/main" id="{39449A66-4FD5-5205-9B15-E8702AEC8B48}"/>
              </a:ext>
            </a:extLst>
          </p:cNvPr>
          <p:cNvSpPr/>
          <p:nvPr/>
        </p:nvSpPr>
        <p:spPr>
          <a:xfrm>
            <a:off x="7406349" y="1963246"/>
            <a:ext cx="2984560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hlinkClick r:id="rId8"/>
            <a:extLst>
              <a:ext uri="{FF2B5EF4-FFF2-40B4-BE49-F238E27FC236}">
                <a16:creationId xmlns:a16="http://schemas.microsoft.com/office/drawing/2014/main" id="{965C31F9-45C4-922E-1DB3-868AE1A87C88}"/>
              </a:ext>
            </a:extLst>
          </p:cNvPr>
          <p:cNvSpPr/>
          <p:nvPr/>
        </p:nvSpPr>
        <p:spPr>
          <a:xfrm>
            <a:off x="3799549" y="4226996"/>
            <a:ext cx="1432851" cy="2230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720343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text and images&#10;&#10;AI-generated content may be incorrect.">
            <a:extLst>
              <a:ext uri="{FF2B5EF4-FFF2-40B4-BE49-F238E27FC236}">
                <a16:creationId xmlns:a16="http://schemas.microsoft.com/office/drawing/2014/main" id="{3299C115-8A80-1BE2-7DCB-D9E4A8F238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22A4750B-5C80-2DFF-1FBF-82ED8BED7D9F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83A1D1E3-69B0-10EA-83E9-E65DCBD38333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186F69F1-1E6F-A745-E825-B5AE9FD83F4F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C90AD7EB-252F-1DE4-A53B-6D709CD6867F}"/>
              </a:ext>
            </a:extLst>
          </p:cNvPr>
          <p:cNvSpPr/>
          <p:nvPr/>
        </p:nvSpPr>
        <p:spPr>
          <a:xfrm>
            <a:off x="4023069" y="6370756"/>
            <a:ext cx="630211" cy="2434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a bear in it&#10;&#10;AI-generated content may be incorrect.">
            <a:extLst>
              <a:ext uri="{FF2B5EF4-FFF2-40B4-BE49-F238E27FC236}">
                <a16:creationId xmlns:a16="http://schemas.microsoft.com/office/drawing/2014/main" id="{28310A57-DC9C-CD8B-742C-92EC6D0989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F982098E-B31A-80B0-C8B1-97C60062FD27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7095740C-A3D7-DD6C-DA1D-7C798AD64926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5EBC8B81-35B0-8A66-C71F-846819854BBC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gazine with a group of men&#10;&#10;AI-generated content may be incorrect.">
            <a:extLst>
              <a:ext uri="{FF2B5EF4-FFF2-40B4-BE49-F238E27FC236}">
                <a16:creationId xmlns:a16="http://schemas.microsoft.com/office/drawing/2014/main" id="{C96ED93B-C464-531D-2BD3-A5215526BE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FF4D6789-7E0B-35E0-340F-C92ECF542D38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C8369196-77C5-1C29-577D-9E4F7B43D226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CC6EBE80-2915-A693-455C-3A1FCB3B21BC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D95855C6-6AF4-6337-4987-4F0B9494AC41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58229D7F-E4E3-2E08-2EB5-276582C36D87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2025-03-21 at 06 AM</Schedule_Date>
    <Delivery_Option xmlns="4aed504c-ebe7-463e-82c7-15fe6339b33a">Schedule Delivery</Delivery_Option>
    <Schedule_ID xmlns="4aed504c-ebe7-463e-82c7-15fe6339b33a">3594</Schedule_ID>
    <Delivery_Purpose xmlns="4aed504c-ebe7-463e-82c7-15fe6339b33a">Broadcast Email</Delivery_Purpose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9E2CFB6-D8DD-4814-B971-A8AB76BD4B7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www.w3.org/XML/1998/namespace"/>
    <ds:schemaRef ds:uri="http://purl.org/dc/terms/"/>
    <ds:schemaRef ds:uri="http://schemas.microsoft.com/office/2006/metadata/properties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454ff3c7-bf6c-4573-850b-dc1564d2356c"/>
    <ds:schemaRef ds:uri="4aed504c-ebe7-463e-82c7-15fe6339b33a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2</cp:revision>
  <dcterms:created xsi:type="dcterms:W3CDTF">2022-03-08T17:50:39Z</dcterms:created>
  <dcterms:modified xsi:type="dcterms:W3CDTF">2025-03-21T10:17:31Z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