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7" r:id="rId1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20/06/2025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text on a page&#10;&#10;AI-generated content may be incorrect.">
            <a:extLst>
              <a:ext uri="{FF2B5EF4-FFF2-40B4-BE49-F238E27FC236}">
                <a16:creationId xmlns:a16="http://schemas.microsoft.com/office/drawing/2014/main" id="{54C35245-421B-236E-B6BF-C65631406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AAA45A3F-885C-CB8F-D174-B4E8C8A592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E13E4294-F138-83C1-FF9C-AB63C4CB75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F84DF621-A5AA-9BBF-8203-741B65494C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boats in the water&#10;&#10;AI-generated content may be incorrect.">
            <a:extLst>
              <a:ext uri="{FF2B5EF4-FFF2-40B4-BE49-F238E27FC236}">
                <a16:creationId xmlns:a16="http://schemas.microsoft.com/office/drawing/2014/main" id="{C6B70808-1866-96D5-81F8-96C234E1F2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monster next to a boat&#10;&#10;AI-generated content may be incorrect.">
            <a:extLst>
              <a:ext uri="{FF2B5EF4-FFF2-40B4-BE49-F238E27FC236}">
                <a16:creationId xmlns:a16="http://schemas.microsoft.com/office/drawing/2014/main" id="{DF6D838E-A458-C328-D101-C2F842B31B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ards with different shapes and colors&#10;&#10;AI-generated content may be incorrect.">
            <a:extLst>
              <a:ext uri="{FF2B5EF4-FFF2-40B4-BE49-F238E27FC236}">
                <a16:creationId xmlns:a16="http://schemas.microsoft.com/office/drawing/2014/main" id="{32ADC29B-C5F7-331F-DBD2-A053DAAB71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9043BB2B-9376-9BFC-EBC0-15D0E1A677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1186FB05-5B19-47B1-6BD6-41D116E239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ild's information&#10;&#10;AI-generated content may be incorrect.">
            <a:extLst>
              <a:ext uri="{FF2B5EF4-FFF2-40B4-BE49-F238E27FC236}">
                <a16:creationId xmlns:a16="http://schemas.microsoft.com/office/drawing/2014/main" id="{A00CCD06-FE61-9DFA-DB01-44B4B36789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words on a table&#10;&#10;AI-generated content may be incorrect.">
            <a:extLst>
              <a:ext uri="{FF2B5EF4-FFF2-40B4-BE49-F238E27FC236}">
                <a16:creationId xmlns:a16="http://schemas.microsoft.com/office/drawing/2014/main" id="{DCCB0F7F-8C55-5FAA-7944-965C9A6ECD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chart with text&#10;&#10;AI-generated content may be incorrect.">
            <a:extLst>
              <a:ext uri="{FF2B5EF4-FFF2-40B4-BE49-F238E27FC236}">
                <a16:creationId xmlns:a16="http://schemas.microsoft.com/office/drawing/2014/main" id="{213438C6-0FFC-909E-D59F-6400499619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posters&#10;&#10;AI-generated content may be incorrect.">
            <a:extLst>
              <a:ext uri="{FF2B5EF4-FFF2-40B4-BE49-F238E27FC236}">
                <a16:creationId xmlns:a16="http://schemas.microsoft.com/office/drawing/2014/main" id="{034EACD9-2840-D1DF-EB93-2A455647C7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2025-06-20 at 05 AM</Schedule_Date>
    <Delivery_Option xmlns="4aed504c-ebe7-463e-82c7-15fe6339b33a">Schedule Delivery</Delivery_Option>
    <Schedule_ID xmlns="4aed504c-ebe7-463e-82c7-15fe6339b33a">3972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purl.org/dc/dcmitype/"/>
    <ds:schemaRef ds:uri="454ff3c7-bf6c-4573-850b-dc1564d2356c"/>
    <ds:schemaRef ds:uri="4aed504c-ebe7-463e-82c7-15fe6339b33a"/>
    <ds:schemaRef ds:uri="http://purl.org/dc/elements/1.1/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schemas.microsoft.com/office/infopath/2007/PartnerControls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73DC2FA1-C53C-464F-A32D-3F723E3A10B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13</cp:revision>
  <dcterms:created xsi:type="dcterms:W3CDTF">2022-03-08T17:50:39Z</dcterms:created>
  <dcterms:modified xsi:type="dcterms:W3CDTF">2025-06-20T08:23:34Z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