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94" r:id="rId24"/>
    <p:sldId id="287" r:id="rId25"/>
    <p:sldId id="291" r:id="rId26"/>
    <p:sldId id="293" r:id="rId27"/>
    <p:sldId id="292" r:id="rId28"/>
    <p:sldId id="295" r:id="rId29"/>
    <p:sldId id="296" r:id="rId30"/>
    <p:sldId id="274" r:id="rId31"/>
    <p:sldId id="290" r:id="rId32"/>
    <p:sldId id="288" r:id="rId3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CAC0C3-4437-4DD0-8B49-272A54B9DD1C}" v="1" dt="2026-02-04T11:57:28.8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Gh90HUejv8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495FCC-CB61-3660-69A0-6E73CE983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CB7F9F-FD74-D325-8C12-E60C5F1AFE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8D49E0-B620-A1A7-B3FE-DE119459C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39F823-557B-9CFD-7B99-52CB7FF28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BB94F1-6007-7F1A-F7E0-CC6EC0AD7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54FFD2-2E50-FE6F-5465-F2A3435CE6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AE7D91-3376-21EC-D3E6-4B9A9136D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27438C-FB24-9C95-32AD-B34E68688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74DCA2-1883-0A3C-A34F-80072B5F1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1BB238-7452-3533-7263-88CEC28D0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B9F0-D8A1-EC86-C116-F93E24B913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E73EA9-A3FA-75A3-3D72-7EC612EAC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0B204D-6C89-8B1A-5AB2-BD07C6E73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EF995E-0A38-8BA4-8C44-236BF5676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973F8C-3749-B3BC-F289-1CC9134A6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606A3B-92BE-ADEE-F148-208D2943B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05AAEC2D-3BAB-5927-436E-536BBBC5FB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442" y="3081931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91D8F5-3496-5F6B-7DDC-8E0EC2FA5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CBCB25-9F8C-3445-FE8D-C0ED4EAC3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3F439E-5F2C-ED8E-E1FB-946F69D1B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EEFEC2-B5B0-593E-E37F-E3FB22D99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CAF8E0-12A6-F624-8A9C-83E452043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775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152606-9DFE-7731-C216-59A7D9580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AF740-395E-8C84-C3E5-531F75F2CA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773C50-59BE-F87C-D46C-F78CCB7A1B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0283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44E7EE-D911-A60F-3FBD-204C747EF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1D2B88-5D70-CC59-2B6C-1BA5F7075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2210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B0F4A2-925C-BF9B-A430-3307CEE9B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4A64BA-D048-B3EC-E9EA-456512775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251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29A61B-9130-4066-16A1-4549897D51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629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989E13-45AD-0228-72CA-E01F2A007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0589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0EAFDF-751F-8C7C-9F24-BE44E1E4C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3FDED-0131-551B-401A-B18558623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058D61-7ACA-81C0-1ADB-8E719D02D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090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2026-02-06 at 06 AM</Schedule_Date>
    <Delivery_Option xmlns="4aed504c-ebe7-463e-82c7-15fe6339b33a">Schedule Delivery</Delivery_Option>
    <Schedule_ID xmlns="4aed504c-ebe7-463e-82c7-15fe6339b33a">4653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6567097F-B025-4CAF-ABA6-0161AEB4ED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454ff3c7-bf6c-4573-850b-dc1564d2356c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4aed504c-ebe7-463e-82c7-15fe6339b33a"/>
    <ds:schemaRef ds:uri="http://purl.org/dc/terms/"/>
    <ds:schemaRef ds:uri="http://schemas.microsoft.com/office/2006/metadata/propertie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2026-02-06T09:26:25Z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