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77" r:id="rId17"/>
    <p:sldId id="281" r:id="rId18"/>
    <p:sldId id="282" r:id="rId19"/>
    <p:sldId id="283" r:id="rId20"/>
    <p:sldId id="284" r:id="rId21"/>
    <p:sldId id="285" r:id="rId22"/>
    <p:sldId id="286" r:id="rId23"/>
    <p:sldId id="288" r:id="rId24"/>
    <p:sldId id="295" r:id="rId25"/>
    <p:sldId id="294" r:id="rId26"/>
    <p:sldId id="293" r:id="rId27"/>
    <p:sldId id="292" r:id="rId28"/>
    <p:sldId id="291" r:id="rId29"/>
    <p:sldId id="289" r:id="rId30"/>
    <p:sldId id="296" r:id="rId31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EvJzOxm6z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tree with text&#10;&#10;AI-generated content may be incorrect.">
            <a:extLst>
              <a:ext uri="{FF2B5EF4-FFF2-40B4-BE49-F238E27FC236}">
                <a16:creationId xmlns:a16="http://schemas.microsoft.com/office/drawing/2014/main" id="{0C387429-11DA-5B68-0ECD-F23E077CB8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and&#10;&#10;AI-generated content may be incorrect.">
            <a:extLst>
              <a:ext uri="{FF2B5EF4-FFF2-40B4-BE49-F238E27FC236}">
                <a16:creationId xmlns:a16="http://schemas.microsoft.com/office/drawing/2014/main" id="{2F16FEE3-104D-0A91-7C53-AEF38F7CE2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CD7C60F3-47D8-6FA7-8992-50337C52C3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F1F4743D-5B3A-AE24-A241-D03E0ADA2D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7F502AD3-D784-BC29-4520-CA4DB55B35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and a cross on a white background&#10;&#10;AI-generated content may be incorrect.">
            <a:extLst>
              <a:ext uri="{FF2B5EF4-FFF2-40B4-BE49-F238E27FC236}">
                <a16:creationId xmlns:a16="http://schemas.microsoft.com/office/drawing/2014/main" id="{B7C7CEE9-F5B3-019E-6B17-DAF20E65DC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and text&#10;&#10;AI-generated content may be incorrect.">
            <a:extLst>
              <a:ext uri="{FF2B5EF4-FFF2-40B4-BE49-F238E27FC236}">
                <a16:creationId xmlns:a16="http://schemas.microsoft.com/office/drawing/2014/main" id="{63E083B1-EBE2-349B-FBAC-034F7C48ED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7EDB747E-8EFF-DDE7-0883-DA47341A53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9DBD878E-9905-531D-C172-C4A0B52292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07A1B5AE-0AFF-3BE0-9C87-B1E11813D6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C73D508B-3EE9-4AF9-AF31-01A24D87D4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8026E432-565F-2809-C012-D52D1E9BDB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naire&#10;&#10;AI-generated content may be incorrect.">
            <a:extLst>
              <a:ext uri="{FF2B5EF4-FFF2-40B4-BE49-F238E27FC236}">
                <a16:creationId xmlns:a16="http://schemas.microsoft.com/office/drawing/2014/main" id="{F88C39B8-B829-A8CC-FCA6-83B1D5B931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7311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sign with black text&#10;&#10;AI-generated content may be incorrect.">
            <a:extLst>
              <a:ext uri="{FF2B5EF4-FFF2-40B4-BE49-F238E27FC236}">
                <a16:creationId xmlns:a16="http://schemas.microsoft.com/office/drawing/2014/main" id="{1C9F5D5C-AF3F-3398-3C42-869B0FA95F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B96B8C1F-3F6E-8AD2-9820-B36384670A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A0DE292-ED6E-EDEE-81D1-CD805A24CEA5}"/>
              </a:ext>
            </a:extLst>
          </p:cNvPr>
          <p:cNvSpPr/>
          <p:nvPr/>
        </p:nvSpPr>
        <p:spPr>
          <a:xfrm>
            <a:off x="3070578" y="3100947"/>
            <a:ext cx="1016000" cy="4759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A6B4D6AA-4C6E-777C-EB19-A68702AB1C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A2998DFD-59B1-1B3B-EA3A-2E701ECC00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and words&#10;&#10;AI-generated content may be incorrect.">
            <a:extLst>
              <a:ext uri="{FF2B5EF4-FFF2-40B4-BE49-F238E27FC236}">
                <a16:creationId xmlns:a16="http://schemas.microsoft.com/office/drawing/2014/main" id="{E1CA98C4-FD89-B2E2-BF78-DBACFF47CB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9287751D-FCA4-4819-4A10-9E109B447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76C317-D555-2799-275C-FB3385886F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round it&#10;&#10;AI-generated content may be incorrect.">
            <a:extLst>
              <a:ext uri="{FF2B5EF4-FFF2-40B4-BE49-F238E27FC236}">
                <a16:creationId xmlns:a16="http://schemas.microsoft.com/office/drawing/2014/main" id="{564D843D-5163-923B-D4F6-5598F83CC6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4607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43C716-CEFA-4752-1972-480FAE1273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73C9DB3C-C44A-1563-5CE8-10094B5C9C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0748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B24AD6-B423-31F1-746C-2F0A25C57B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234E173D-9DDF-281A-B444-714B419890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0262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C0BF71-4FC9-99EB-96FB-0F1826F03C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and text&#10;&#10;AI-generated content may be incorrect.">
            <a:extLst>
              <a:ext uri="{FF2B5EF4-FFF2-40B4-BE49-F238E27FC236}">
                <a16:creationId xmlns:a16="http://schemas.microsoft.com/office/drawing/2014/main" id="{0430785E-BCDC-20CF-DC54-263A7846F8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1814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8DEED8-FB05-66D6-7A30-567FEECE06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around it&#10;&#10;AI-generated content may be incorrect.">
            <a:extLst>
              <a:ext uri="{FF2B5EF4-FFF2-40B4-BE49-F238E27FC236}">
                <a16:creationId xmlns:a16="http://schemas.microsoft.com/office/drawing/2014/main" id="{A52218CA-5485-A21E-B4A9-1722CBBD63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8902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587E02-EF21-B758-1E76-762D0693F2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and text&#10;&#10;AI-generated content may be incorrect.">
            <a:extLst>
              <a:ext uri="{FF2B5EF4-FFF2-40B4-BE49-F238E27FC236}">
                <a16:creationId xmlns:a16="http://schemas.microsoft.com/office/drawing/2014/main" id="{92F440AD-C3E2-FE85-1902-4E675D4B1C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5181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3A76C6-2287-76AE-0F1E-E3AC3D0247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&#10;&#10;AI-generated content may be incorrect.">
            <a:extLst>
              <a:ext uri="{FF2B5EF4-FFF2-40B4-BE49-F238E27FC236}">
                <a16:creationId xmlns:a16="http://schemas.microsoft.com/office/drawing/2014/main" id="{AECF164C-334F-B2EA-E978-7BB0F6D090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9427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F39938-B0B6-B39A-F774-FFA450B399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AI-generated content may be incorrect.">
            <a:extLst>
              <a:ext uri="{FF2B5EF4-FFF2-40B4-BE49-F238E27FC236}">
                <a16:creationId xmlns:a16="http://schemas.microsoft.com/office/drawing/2014/main" id="{78952A4B-A478-A460-4406-6CD1CBFBB4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6286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2025-06-13 at 05 AM</Schedule_Date>
    <Delivery_Option xmlns="4aed504c-ebe7-463e-82c7-15fe6339b33a">Schedule Delivery</Delivery_Option>
    <Schedule_ID xmlns="4aed504c-ebe7-463e-82c7-15fe6339b33a">3941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372D2EC-994E-47FD-A54F-83CAB0F06E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9568AA0-F583-44A3-906D-DC240C2A7AB1}">
  <ds:schemaRefs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4aed504c-ebe7-463e-82c7-15fe6339b33a"/>
    <ds:schemaRef ds:uri="http://purl.org/dc/elements/1.1/"/>
    <ds:schemaRef ds:uri="http://purl.org/dc/terms/"/>
    <ds:schemaRef ds:uri="http://schemas.openxmlformats.org/package/2006/metadata/core-properties"/>
    <ds:schemaRef ds:uri="454ff3c7-bf6c-4573-850b-dc1564d2356c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0</Words>
  <Application>Microsoft Office PowerPoint</Application>
  <PresentationFormat>Custom</PresentationFormat>
  <Paragraphs>0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2025-06-13T08:15:06Z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