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3" r:id="rId17"/>
    <p:sldId id="283" r:id="rId18"/>
    <p:sldId id="285" r:id="rId19"/>
    <p:sldId id="286" r:id="rId20"/>
    <p:sldId id="287" r:id="rId21"/>
    <p:sldId id="293" r:id="rId22"/>
    <p:sldId id="294" r:id="rId23"/>
    <p:sldId id="295" r:id="rId24"/>
    <p:sldId id="296" r:id="rId25"/>
    <p:sldId id="298" r:id="rId26"/>
    <p:sldId id="299" r:id="rId27"/>
    <p:sldId id="301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7" r:id="rId43"/>
    <p:sldId id="318" r:id="rId4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manandhome.com/health-wellbeing/fitness/i-ran-my-first-marathon-at-74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Fzp27wk_-eE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Fzp27wk_-eE" TargetMode="External"/><Relationship Id="rId4" Type="http://schemas.openxmlformats.org/officeDocument/2006/relationships/hyperlink" Target="http://www.womanandhome.com/health-wellbeing/fitness/i-ran-my-first-marathon-at-74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?subject=This%20week's%20news" TargetMode="External"/><Relationship Id="rId2" Type="http://schemas.openxmlformats.org/officeDocument/2006/relationships/hyperlink" Target="https://twitter.com/helppictur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nstagram.com/picturenewsprimary/" TargetMode="External"/><Relationship Id="rId5" Type="http://schemas.openxmlformats.org/officeDocument/2006/relationships/image" Target="../media/image17.JPG"/><Relationship Id="rId4" Type="http://schemas.openxmlformats.org/officeDocument/2006/relationships/hyperlink" Target="http://www.picture-news.co.uk/discus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jhAzbdKq6U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AA8E5FC-2F80-7E70-0211-486CA8A08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C02E5AF-FA29-9581-2C32-90F853824E50}"/>
              </a:ext>
            </a:extLst>
          </p:cNvPr>
          <p:cNvSpPr/>
          <p:nvPr/>
        </p:nvSpPr>
        <p:spPr>
          <a:xfrm>
            <a:off x="4345388" y="556130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3684D37-E9E0-7992-38AD-F60EC515A9F9}"/>
              </a:ext>
            </a:extLst>
          </p:cNvPr>
          <p:cNvSpPr/>
          <p:nvPr/>
        </p:nvSpPr>
        <p:spPr>
          <a:xfrm>
            <a:off x="3862437" y="583830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9E6089-8D31-44C9-D4A9-DEE0E00432A8}"/>
              </a:ext>
            </a:extLst>
          </p:cNvPr>
          <p:cNvSpPr/>
          <p:nvPr/>
        </p:nvSpPr>
        <p:spPr>
          <a:xfrm>
            <a:off x="4009186" y="6144895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397DD1-AFB5-72B8-19CB-00B388D92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04A4DC-58F9-A630-CA9A-738F1F459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0E57737-ED16-B7DE-10AF-21A2F7317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D97445-AFC1-27AF-2398-E3F1B0406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C50D8A-C250-43B9-CE82-E815C1EA7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2B0A2AF-DEF2-D24F-1289-C649EA171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1B641F-1524-4BD3-78DA-4475E1AE1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735205-F196-F1A9-3428-1FBD6C275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6DA519-580C-F352-3CCA-0469E9CCF5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2B60A6-5457-49B9-95D7-294EEDCD4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7088F90-6C5C-383C-6BD7-8B5388F0A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770024-F522-5550-B115-7623D3BF1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12B2336-0B33-95FD-6B41-DCE93AD50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2" y="19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8EDFBE1-F965-B7B1-DFA6-AB61BA833C68}"/>
              </a:ext>
            </a:extLst>
          </p:cNvPr>
          <p:cNvSpPr/>
          <p:nvPr/>
        </p:nvSpPr>
        <p:spPr>
          <a:xfrm>
            <a:off x="7456354" y="2794204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19C09F1-9A95-9E9A-4D78-8B6DFFAA6A62}"/>
              </a:ext>
            </a:extLst>
          </p:cNvPr>
          <p:cNvSpPr/>
          <p:nvPr/>
        </p:nvSpPr>
        <p:spPr>
          <a:xfrm>
            <a:off x="7406348" y="1602879"/>
            <a:ext cx="308102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544F072-133F-EA59-AE77-E06D9D236D96}"/>
              </a:ext>
            </a:extLst>
          </p:cNvPr>
          <p:cNvSpPr/>
          <p:nvPr/>
        </p:nvSpPr>
        <p:spPr>
          <a:xfrm>
            <a:off x="7406348" y="2164556"/>
            <a:ext cx="2794927" cy="4214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80BAFFE-CDCF-892B-30FB-20BE1CCD6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1DF340B-EF8A-675D-AFE0-6AF38B8ADCF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E7F9762-9854-96E5-92CF-3E69A981709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F7FDFE-EF2D-E74D-E6D6-29914EDE58DF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F9573F0-680B-96BB-3D78-D0DF6F572856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C1CEC770-8055-DBCC-AC4C-7DE1B9558A1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0F9F5AC-82F4-6A5B-B340-B47CD1D53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43" y="0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49F0699-563E-8697-CB79-2933D7589166}"/>
              </a:ext>
            </a:extLst>
          </p:cNvPr>
          <p:cNvSpPr/>
          <p:nvPr/>
        </p:nvSpPr>
        <p:spPr>
          <a:xfrm>
            <a:off x="876181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C18E52D-D7C2-B441-4A9D-3B0F887B3394}"/>
              </a:ext>
            </a:extLst>
          </p:cNvPr>
          <p:cNvSpPr/>
          <p:nvPr/>
        </p:nvSpPr>
        <p:spPr>
          <a:xfrm>
            <a:off x="6928425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AE3415A-E481-0F4F-D58A-F270ECA438D9}"/>
              </a:ext>
            </a:extLst>
          </p:cNvPr>
          <p:cNvSpPr/>
          <p:nvPr/>
        </p:nvSpPr>
        <p:spPr>
          <a:xfrm>
            <a:off x="4978429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20363577-D550-D697-423A-971217652FE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5524AFE2-BA2C-160F-74BB-29A9BCEA8A6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950858D0-D9D9-83E3-E18E-E8AFB040A56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631034-2384-C2B9-A04B-F19A3509BA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18B920C-F586-C80B-EB62-4AAE8DFBCF52}"/>
              </a:ext>
            </a:extLst>
          </p:cNvPr>
          <p:cNvSpPr/>
          <p:nvPr/>
        </p:nvSpPr>
        <p:spPr>
          <a:xfrm>
            <a:off x="8686497" y="6788036"/>
            <a:ext cx="3467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3022F6E6-A90E-2CEB-D39C-588F6B870C4E}"/>
              </a:ext>
            </a:extLst>
          </p:cNvPr>
          <p:cNvSpPr/>
          <p:nvPr/>
        </p:nvSpPr>
        <p:spPr>
          <a:xfrm>
            <a:off x="6818822" y="6788036"/>
            <a:ext cx="3467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581EFE7F-6BC9-4ADA-5B51-0028145DD418}"/>
              </a:ext>
            </a:extLst>
          </p:cNvPr>
          <p:cNvSpPr/>
          <p:nvPr/>
        </p:nvSpPr>
        <p:spPr>
          <a:xfrm>
            <a:off x="4804111" y="6788036"/>
            <a:ext cx="3467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89799-070C-8EAB-1081-4AB798559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C5CC66-DD15-CE8A-A8F6-3A54D751A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626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4F96D-36EB-DB3F-25F0-5112E6A07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9AB535-78A4-7F4B-DAB0-A21C7C1802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30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9BC0E-8617-25D6-2D11-871EC8FA5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EBC520-02B0-A722-94AB-915B4FE11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952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E01323-C713-AD56-A7C3-B16090D244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0B0BED-01C2-E12D-6CDF-41B0C141D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3516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F359B0-C6AD-0121-3A8E-85FFC949B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4E8C53-030F-A221-249B-B54125B96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6581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908C9-F105-1AB3-894C-90FF51FE04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520287-FF0E-8BA1-BB2F-9068381138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854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3D228F-653B-0BB9-BBCF-20F1743B2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26D3DD5-4DA1-7646-CF2C-69BF22739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1529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6B9396-D001-9CF3-DEF5-507AE8A45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D91BD5-9AD2-8640-44EB-8E5286B29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700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A16B2B-1FF8-04E3-698B-A8271D8D9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A0EEDB-CEEF-E27A-49A6-DE96E2CD9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3612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6ABA9-E084-DE51-D934-9FFFD6198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D19110-C085-19A0-22C2-D17F61CCD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617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C3991-F43F-0457-E666-F3698C7D8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98D25D-42D4-73C3-5162-005026F64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0855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EC1D60-6ED3-CBF5-154A-3C6F57F4C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B49F46-1235-4C41-3E3C-73E5E192E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8275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E178E-35BD-01A1-E002-FE4DF0A142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3A47C8-733F-B5A7-AFAC-64960BD10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353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A6682-4BDF-D003-2103-4EED65BEC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43970D3-B1E7-EDC5-0E5A-CC1478B40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792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AA672F-5969-4435-1613-A48D14DD9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0D9785-C8B7-68C7-5591-F4314A7C0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1354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ACB65-75E0-8040-B003-5EA8AC435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5188DE-8ECA-73B4-FBAC-43DA12232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6A6D5C3-85B5-319E-DB6E-C4BF4C8F277C}"/>
              </a:ext>
            </a:extLst>
          </p:cNvPr>
          <p:cNvSpPr/>
          <p:nvPr/>
        </p:nvSpPr>
        <p:spPr>
          <a:xfrm>
            <a:off x="2605749" y="3200400"/>
            <a:ext cx="1211872" cy="579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82656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A10552-18AD-2439-6612-2B07433D5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FCE4CD-5631-3EA7-0E8A-DE73AD63B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3451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C90BB5-E81A-8AF2-1CA8-4FF0E443EF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8DC4F5-5CBD-2186-FF76-969F81ABE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5495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2B4B74-D008-1BAA-2E05-35BC48B64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632BD-42DB-E9D6-9E63-D386C4DC3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2779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00C38-132E-6B29-CE86-DDFE320DA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A576DD-D6AD-45C6-D00A-5C012E120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033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D529D-3475-BD11-2043-9A98636F9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348EBD-BCD8-B8EC-E105-CE2C42CE2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7930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92AE1-2540-929E-3105-7EF3BDAB5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13D18B-286F-8CEE-F13D-D863BB613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71624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2CF05-5E95-6402-3C0B-0853709E5F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7174EC-3C65-5703-A713-2E6663DC0A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418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2026-04-17 at 05 AM</Schedule_Date>
    <Delivery_Option xmlns="4aed504c-ebe7-463e-82c7-15fe6339b33a">Schedule Delivery</Delivery_Option>
    <Schedule_ID xmlns="4aed504c-ebe7-463e-82c7-15fe6339b33a">4880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purl.org/dc/terms/"/>
    <ds:schemaRef ds:uri="http://www.w3.org/XML/1998/namespace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4aed504c-ebe7-463e-82c7-15fe6339b33a"/>
    <ds:schemaRef ds:uri="454ff3c7-bf6c-4573-850b-dc1564d2356c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397D666D-3EDB-4685-8298-FC33A094A4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24</cp:revision>
  <dcterms:created xsi:type="dcterms:W3CDTF">2022-03-08T17:50:39Z</dcterms:created>
  <dcterms:modified xsi:type="dcterms:W3CDTF">2026-04-24T08:45:12Z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