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person and person&#10;&#10;AI-generated content may be incorrect.">
            <a:extLst>
              <a:ext uri="{FF2B5EF4-FFF2-40B4-BE49-F238E27FC236}">
                <a16:creationId xmlns:a16="http://schemas.microsoft.com/office/drawing/2014/main" id="{513D22EF-B247-91BA-8094-7055546B7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696AA39C-4756-78A3-DE8E-0369EAC77A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BDEB4200-4239-7EBE-9AD7-34266C357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DDD49890-C936-4F69-B725-ACBCF66A0E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objects&#10;&#10;AI-generated content may be incorrect.">
            <a:extLst>
              <a:ext uri="{FF2B5EF4-FFF2-40B4-BE49-F238E27FC236}">
                <a16:creationId xmlns:a16="http://schemas.microsoft.com/office/drawing/2014/main" id="{185FF809-A9D2-06E7-A3AD-97BC800379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rocks arranged in a circle&#10;&#10;AI-generated content may be incorrect.">
            <a:extLst>
              <a:ext uri="{FF2B5EF4-FFF2-40B4-BE49-F238E27FC236}">
                <a16:creationId xmlns:a16="http://schemas.microsoft.com/office/drawing/2014/main" id="{C339117B-35BA-0938-42E9-C678F67DC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ve drawings&#10;&#10;AI-generated content may be incorrect.">
            <a:extLst>
              <a:ext uri="{FF2B5EF4-FFF2-40B4-BE49-F238E27FC236}">
                <a16:creationId xmlns:a16="http://schemas.microsoft.com/office/drawing/2014/main" id="{D590C43E-2DAE-7DF2-92CC-B97C736BBC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800CA0FD-E38B-13B9-CA02-38034B51A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B8BC8F74-DBC4-E30D-5C71-624E7F0D6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health&#10;&#10;AI-generated content may be incorrect.">
            <a:extLst>
              <a:ext uri="{FF2B5EF4-FFF2-40B4-BE49-F238E27FC236}">
                <a16:creationId xmlns:a16="http://schemas.microsoft.com/office/drawing/2014/main" id="{5195BF81-EF80-973B-21D9-F82755FC5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D7348360-B16D-A655-BC49-8D4739F28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3B8C42BD-1C30-D11E-0A4F-717D47967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AI-generated content may be incorrect.">
            <a:extLst>
              <a:ext uri="{FF2B5EF4-FFF2-40B4-BE49-F238E27FC236}">
                <a16:creationId xmlns:a16="http://schemas.microsoft.com/office/drawing/2014/main" id="{0567C43F-63D0-8393-C8B6-8D898B16E4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2025-07-04 at 05 AM</Schedule_Date>
    <Delivery_Option xmlns="4aed504c-ebe7-463e-82c7-15fe6339b33a">Schedule Delivery</Delivery_Option>
    <Schedule_ID xmlns="4aed504c-ebe7-463e-82c7-15fe6339b33a">4039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454ff3c7-bf6c-4573-850b-dc1564d2356c"/>
    <ds:schemaRef ds:uri="http://purl.org/dc/elements/1.1/"/>
    <ds:schemaRef ds:uri="4aed504c-ebe7-463e-82c7-15fe6339b33a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A7F5083-717A-49AF-BC7C-4E525A364C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2025-07-04T07:38:24Z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