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7" r:id="rId17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24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04/05/2026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04/05/2026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7" Type="http://schemas.openxmlformats.org/officeDocument/2006/relationships/hyperlink" Target="https://x.com/HelpPicture" TargetMode="Externa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help@picture-news.co.uk?subject=This%20week's%20news" TargetMode="External"/><Relationship Id="rId5" Type="http://schemas.openxmlformats.org/officeDocument/2006/relationships/hyperlink" Target="https://www.facebook.com/picturenewsprimary/" TargetMode="External"/><Relationship Id="rId4" Type="http://schemas.openxmlformats.org/officeDocument/2006/relationships/hyperlink" Target="https://www.instagram.com/picturenewsprimary/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98B09AC-31B8-43D0-B072-0BFD3FCC31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5E92A6C-071D-B13A-B266-27336E3CC0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0FFAE2B-786A-A9C4-63D7-D0B923AA44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309839B-1585-7A22-2A94-62056E14D5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839FB41-6AF4-2ECD-E2E9-0A64E624DD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1BA0352-3FEB-09DA-04C2-C293D24F9A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40065B0-DAFC-E99A-A0B3-EB75A594E3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5974A0B-D3F0-3F50-819A-9FBA098A95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9A47DB3-8163-4224-07D4-63BA781E6A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8D4F63E-4873-87AB-2BE9-B7DABCA586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3DA038D-951D-7A47-55A7-24E7E6EC6D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E59F485-DF68-8CB1-2F7D-4039704A0D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TextBox 529">
            <a:hlinkClick r:id="rId3"/>
            <a:extLst>
              <a:ext uri="{FF2B5EF4-FFF2-40B4-BE49-F238E27FC236}">
                <a16:creationId xmlns:a16="http://schemas.microsoft.com/office/drawing/2014/main" id="{FD49D8EE-228D-8B38-5BE8-54AD50EF6888}"/>
              </a:ext>
            </a:extLst>
          </p:cNvPr>
          <p:cNvSpPr txBox="1"/>
          <p:nvPr/>
        </p:nvSpPr>
        <p:spPr>
          <a:xfrm>
            <a:off x="5043128" y="6900349"/>
            <a:ext cx="23605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429C27FB-7B94-C9C2-9E0B-E7A108A69508}"/>
              </a:ext>
            </a:extLst>
          </p:cNvPr>
          <p:cNvSpPr/>
          <p:nvPr/>
        </p:nvSpPr>
        <p:spPr>
          <a:xfrm>
            <a:off x="9873009" y="688773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B09D515A-47F7-97C2-EDDC-28E5765A8A77}"/>
              </a:ext>
            </a:extLst>
          </p:cNvPr>
          <p:cNvSpPr/>
          <p:nvPr/>
        </p:nvSpPr>
        <p:spPr>
          <a:xfrm>
            <a:off x="9481425" y="688773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94C0CACA-D855-83F0-262F-0E4871135BC3}"/>
              </a:ext>
            </a:extLst>
          </p:cNvPr>
          <p:cNvSpPr/>
          <p:nvPr/>
        </p:nvSpPr>
        <p:spPr>
          <a:xfrm>
            <a:off x="8711843" y="688710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7"/>
            <a:extLst>
              <a:ext uri="{FF2B5EF4-FFF2-40B4-BE49-F238E27FC236}">
                <a16:creationId xmlns:a16="http://schemas.microsoft.com/office/drawing/2014/main" id="{1F7EE32C-2A89-660C-5A39-A28207CB2563}"/>
              </a:ext>
            </a:extLst>
          </p:cNvPr>
          <p:cNvSpPr/>
          <p:nvPr/>
        </p:nvSpPr>
        <p:spPr>
          <a:xfrm>
            <a:off x="9059814" y="688773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A44BEE8-BBEC-853B-7D6F-109539B4A0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2026-05-01 at 05 AM</Schedule_Date>
    <Delivery_Option xmlns="4aed504c-ebe7-463e-82c7-15fe6339b33a">Schedule Delivery</Delivery_Option>
    <Schedule_ID xmlns="4aed504c-ebe7-463e-82c7-15fe6339b33a">4925</Schedule_ID>
    <Delivery_Purpose xmlns="4aed504c-ebe7-463e-82c7-15fe6339b33a">Broadcast Email</Delivery_Purpos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purl.org/dc/terms/"/>
    <ds:schemaRef ds:uri="http://schemas.openxmlformats.org/package/2006/metadata/core-properties"/>
    <ds:schemaRef ds:uri="454ff3c7-bf6c-4573-850b-dc1564d2356c"/>
    <ds:schemaRef ds:uri="http://schemas.microsoft.com/office/2006/metadata/properties"/>
    <ds:schemaRef ds:uri="4aed504c-ebe7-463e-82c7-15fe6339b33a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B50F7C8-E56E-4975-BBD7-2A046254EE3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0</Words>
  <Application>Microsoft Office PowerPoint</Application>
  <PresentationFormat>Custom</PresentationFormat>
  <Paragraphs>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Roboto Condensed</vt:lpstr>
      <vt:lpstr>Roboto-Regular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11</cp:revision>
  <dcterms:created xsi:type="dcterms:W3CDTF">2022-03-08T17:50:39Z</dcterms:created>
  <dcterms:modified xsi:type="dcterms:W3CDTF">2026-05-04T09:19:09Z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