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3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0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next to a bottle&#10;&#10;AI-generated content may be incorrect.">
            <a:extLst>
              <a:ext uri="{FF2B5EF4-FFF2-40B4-BE49-F238E27FC236}">
                <a16:creationId xmlns:a16="http://schemas.microsoft.com/office/drawing/2014/main" id="{1B5D31A4-1F48-D21A-99FD-C14417186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8"/>
            <a:ext cx="10694853" cy="755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AI-generated content may be incorrect.">
            <a:extLst>
              <a:ext uri="{FF2B5EF4-FFF2-40B4-BE49-F238E27FC236}">
                <a16:creationId xmlns:a16="http://schemas.microsoft.com/office/drawing/2014/main" id="{1DD4761A-2C01-1E9C-EE62-F73667AE9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8"/>
            <a:ext cx="10694853" cy="755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ddy bear with different expressions&#10;&#10;AI-generated content may be incorrect.">
            <a:extLst>
              <a:ext uri="{FF2B5EF4-FFF2-40B4-BE49-F238E27FC236}">
                <a16:creationId xmlns:a16="http://schemas.microsoft.com/office/drawing/2014/main" id="{056440CD-7E34-85C1-99BE-BC3E7CBD4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8"/>
            <a:ext cx="10691813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purple text&#10;&#10;AI-generated content may be incorrect.">
            <a:extLst>
              <a:ext uri="{FF2B5EF4-FFF2-40B4-BE49-F238E27FC236}">
                <a16:creationId xmlns:a16="http://schemas.microsoft.com/office/drawing/2014/main" id="{7967B8C8-A86E-62C3-CA10-E3B9590083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1813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in different poses&#10;&#10;AI-generated content may be incorrect.">
            <a:extLst>
              <a:ext uri="{FF2B5EF4-FFF2-40B4-BE49-F238E27FC236}">
                <a16:creationId xmlns:a16="http://schemas.microsoft.com/office/drawing/2014/main" id="{8FD4B844-E620-5103-4A11-823A8C6C2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8"/>
            <a:ext cx="10691813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able with a number of socks&#10;&#10;AI-generated content may be incorrect.">
            <a:extLst>
              <a:ext uri="{FF2B5EF4-FFF2-40B4-BE49-F238E27FC236}">
                <a16:creationId xmlns:a16="http://schemas.microsoft.com/office/drawing/2014/main" id="{6AB2FB50-24C9-4064-02A4-9C4D40D42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8"/>
            <a:ext cx="10691813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ertificate with cartoon characters&#10;&#10;AI-generated content may be incorrect.">
            <a:extLst>
              <a:ext uri="{FF2B5EF4-FFF2-40B4-BE49-F238E27FC236}">
                <a16:creationId xmlns:a16="http://schemas.microsoft.com/office/drawing/2014/main" id="{01AA9AD0-11BC-8348-6681-B30BCD8DD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8"/>
            <a:ext cx="10691813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flags&#10;&#10;AI-generated content may be incorrect.">
            <a:extLst>
              <a:ext uri="{FF2B5EF4-FFF2-40B4-BE49-F238E27FC236}">
                <a16:creationId xmlns:a16="http://schemas.microsoft.com/office/drawing/2014/main" id="{34A34DD1-63AE-8BAF-B0CB-97042F3D06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8"/>
            <a:ext cx="10691813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people&#10;&#10;AI-generated content may be incorrect.">
            <a:extLst>
              <a:ext uri="{FF2B5EF4-FFF2-40B4-BE49-F238E27FC236}">
                <a16:creationId xmlns:a16="http://schemas.microsoft.com/office/drawing/2014/main" id="{EC156849-2B2F-72E7-C485-07B28286FE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8"/>
            <a:ext cx="10694853" cy="755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AI-generated content may be incorrect.">
            <a:extLst>
              <a:ext uri="{FF2B5EF4-FFF2-40B4-BE49-F238E27FC236}">
                <a16:creationId xmlns:a16="http://schemas.microsoft.com/office/drawing/2014/main" id="{811DA03A-6E2D-0613-0AD7-999169014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7"/>
            <a:ext cx="10691813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C2C69241-8323-9292-C3BF-ADF802D005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1813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chart with text&#10;&#10;AI-generated content may be incorrect.">
            <a:extLst>
              <a:ext uri="{FF2B5EF4-FFF2-40B4-BE49-F238E27FC236}">
                <a16:creationId xmlns:a16="http://schemas.microsoft.com/office/drawing/2014/main" id="{C2468E5E-8CE6-B071-1A63-579115BEB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8"/>
            <a:ext cx="10691813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text&#10;&#10;AI-generated content may be incorrect.">
            <a:extLst>
              <a:ext uri="{FF2B5EF4-FFF2-40B4-BE49-F238E27FC236}">
                <a16:creationId xmlns:a16="http://schemas.microsoft.com/office/drawing/2014/main" id="{227BF8B9-5659-180A-D5E4-154874742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8"/>
            <a:ext cx="10691813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2025-09-19 at 05 AM</Schedule_Date>
    <Delivery_Option xmlns="4aed504c-ebe7-463e-82c7-15fe6339b33a">Schedule Delivery</Delivery_Option>
    <Schedule_ID xmlns="4aed504c-ebe7-463e-82c7-15fe6339b33a">4216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454ff3c7-bf6c-4573-850b-dc1564d2356c"/>
    <ds:schemaRef ds:uri="http://purl.org/dc/elements/1.1/"/>
    <ds:schemaRef ds:uri="http://www.w3.org/XML/1998/namespace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4aed504c-ebe7-463e-82c7-15fe6339b33a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43FB58E-4B04-446E-AA65-05D2EE9171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2025-09-19T09:55:56Z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