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un.org/en/story/2025/09/116591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Ttoad811t88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Ttoad811t88" TargetMode="External"/><Relationship Id="rId4" Type="http://schemas.openxmlformats.org/officeDocument/2006/relationships/hyperlink" Target="https://news.un.org/en/story/2025/09/1165910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globe&#10;&#10;AI-generated content may be incorrect.">
            <a:extLst>
              <a:ext uri="{FF2B5EF4-FFF2-40B4-BE49-F238E27FC236}">
                <a16:creationId xmlns:a16="http://schemas.microsoft.com/office/drawing/2014/main" id="{55F9D91B-B541-E483-65A6-97FFDF8B7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913436A-C999-569B-F824-E4D2E38BF6AF}"/>
              </a:ext>
            </a:extLst>
          </p:cNvPr>
          <p:cNvSpPr/>
          <p:nvPr/>
        </p:nvSpPr>
        <p:spPr>
          <a:xfrm>
            <a:off x="6833714" y="574247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44B7BEA-F1B3-8E68-B956-E419DE1EEFAE}"/>
              </a:ext>
            </a:extLst>
          </p:cNvPr>
          <p:cNvSpPr/>
          <p:nvPr/>
        </p:nvSpPr>
        <p:spPr>
          <a:xfrm>
            <a:off x="6616138" y="599126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CF4E296-F47D-1D1A-1FEB-41D237BD060F}"/>
              </a:ext>
            </a:extLst>
          </p:cNvPr>
          <p:cNvSpPr/>
          <p:nvPr/>
        </p:nvSpPr>
        <p:spPr>
          <a:xfrm>
            <a:off x="6749436" y="626825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1B9CB4F1-5E9D-8892-BE0D-9B22A63BC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B5EE4CB1-AEFB-57D1-8196-90BCA9A8F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993EF2B4-ECF0-93DE-C21D-45C50FA99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72C8868B-C5BF-CDC9-864D-D530B6942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united nations organization&#10;&#10;AI-generated content may be incorrect.">
            <a:extLst>
              <a:ext uri="{FF2B5EF4-FFF2-40B4-BE49-F238E27FC236}">
                <a16:creationId xmlns:a16="http://schemas.microsoft.com/office/drawing/2014/main" id="{BF248518-0BDD-7C15-20DD-BADCFACD4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room with a podium and a podium&#10;&#10;AI-generated content may be incorrect.">
            <a:extLst>
              <a:ext uri="{FF2B5EF4-FFF2-40B4-BE49-F238E27FC236}">
                <a16:creationId xmlns:a16="http://schemas.microsoft.com/office/drawing/2014/main" id="{7A7E27C5-E032-EACF-67DD-B26BF6572B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lobe with a bird and text&#10;&#10;AI-generated content may be incorrect.">
            <a:extLst>
              <a:ext uri="{FF2B5EF4-FFF2-40B4-BE49-F238E27FC236}">
                <a16:creationId xmlns:a16="http://schemas.microsoft.com/office/drawing/2014/main" id="{BE51E07A-5335-487A-4859-4FCAF2C12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A8487716-7515-5775-4E68-1E8064B65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DB53BAE7-9BFF-234C-F2B8-C307E80C6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6E22FB56-6DCD-90F2-A0D6-D6114D847E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A199F8C2-7174-E681-EADF-3ADB65AC3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with text on it&#10;&#10;AI-generated content may be incorrect.">
            <a:extLst>
              <a:ext uri="{FF2B5EF4-FFF2-40B4-BE49-F238E27FC236}">
                <a16:creationId xmlns:a16="http://schemas.microsoft.com/office/drawing/2014/main" id="{271D4C99-3BEC-825A-866E-8F9D3AEDB8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B17239B5-043E-1D9E-736B-ECC5CB723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letter&#10;&#10;AI-generated content may be incorrect.">
            <a:extLst>
              <a:ext uri="{FF2B5EF4-FFF2-40B4-BE49-F238E27FC236}">
                <a16:creationId xmlns:a16="http://schemas.microsoft.com/office/drawing/2014/main" id="{85B298CC-6A3B-168C-5568-D02959406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5001AC6-745A-B7EA-5374-E1C6AA50A974}"/>
              </a:ext>
            </a:extLst>
          </p:cNvPr>
          <p:cNvSpPr/>
          <p:nvPr/>
        </p:nvSpPr>
        <p:spPr>
          <a:xfrm>
            <a:off x="7418540" y="226615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28323C5-2A18-5DA8-2046-0E2E853EF94D}"/>
              </a:ext>
            </a:extLst>
          </p:cNvPr>
          <p:cNvSpPr/>
          <p:nvPr/>
        </p:nvSpPr>
        <p:spPr>
          <a:xfrm>
            <a:off x="7418540" y="1541920"/>
            <a:ext cx="2749587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8A8C57A-3647-CDAA-7389-E164B5838B20}"/>
              </a:ext>
            </a:extLst>
          </p:cNvPr>
          <p:cNvSpPr/>
          <p:nvPr/>
        </p:nvSpPr>
        <p:spPr>
          <a:xfrm>
            <a:off x="7418540" y="1850324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picture of a podium and a gold podium&#10;&#10;AI-generated content may be incorrect.">
            <a:extLst>
              <a:ext uri="{FF2B5EF4-FFF2-40B4-BE49-F238E27FC236}">
                <a16:creationId xmlns:a16="http://schemas.microsoft.com/office/drawing/2014/main" id="{54EFB99D-0B7B-EABC-AE99-D57BF8E2D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6DBC50-20CA-5C51-A819-74F2C0C03A76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1727445-52FA-DCFD-9C2D-0CEDD1ADD98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536B58D-BDBD-E778-8ECB-EEA3A8561D7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4172868-B1C5-D7A4-47EB-7F9FFD374FBE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67E510E-3A70-0AD6-7558-0F2F95B6646D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 of a boat and rugby ball&#10;&#10;AI-generated content may be incorrect.">
            <a:extLst>
              <a:ext uri="{FF2B5EF4-FFF2-40B4-BE49-F238E27FC236}">
                <a16:creationId xmlns:a16="http://schemas.microsoft.com/office/drawing/2014/main" id="{AD2FB1C3-83EE-0A15-0553-A586E9605D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FD03B9C-038D-9BFC-5E4D-589CD0161E2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3ABD1A8-8566-F9A3-29FA-3FA697D55F8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CCE9B14-6DB7-2AE0-5BDA-22BBE2BF330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724BAB9A-60FF-2984-4EEA-95D2A1D6E6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5022A52-0E17-491F-F239-102B09661FE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D3949EC-FB1B-AB8B-D142-95A054217B1E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F9F2208-5B95-F8F2-2B8E-677D62A1614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2025-10-10 at 05 AM</Schedule_Date>
    <Delivery_Option xmlns="4aed504c-ebe7-463e-82c7-15fe6339b33a">Schedule Delivery</Delivery_Option>
    <Schedule_ID xmlns="4aed504c-ebe7-463e-82c7-15fe6339b33a">4298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454ff3c7-bf6c-4573-850b-dc1564d2356c"/>
    <ds:schemaRef ds:uri="http://schemas.microsoft.com/office/2006/documentManagement/types"/>
    <ds:schemaRef ds:uri="4aed504c-ebe7-463e-82c7-15fe6339b33a"/>
    <ds:schemaRef ds:uri="http://purl.org/dc/elements/1.1/"/>
    <ds:schemaRef ds:uri="http://purl.org/dc/terms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70993C0-44ED-42A4-81B3-75C0B15E62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22</cp:revision>
  <dcterms:created xsi:type="dcterms:W3CDTF">2022-03-08T17:50:39Z</dcterms:created>
  <dcterms:modified xsi:type="dcterms:W3CDTF">2025-10-10T07:56:04Z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