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4"/>
  </p:sldMasterIdLst>
  <p:sldIdLst>
    <p:sldId id="281" r:id="rId5"/>
    <p:sldId id="280" r:id="rId6"/>
    <p:sldId id="279" r:id="rId7"/>
    <p:sldId id="278" r:id="rId8"/>
    <p:sldId id="277" r:id="rId9"/>
    <p:sldId id="276" r:id="rId10"/>
    <p:sldId id="264" r:id="rId11"/>
    <p:sldId id="263" r:id="rId12"/>
    <p:sldId id="262" r:id="rId13"/>
    <p:sldId id="261" r:id="rId14"/>
    <p:sldId id="260" r:id="rId15"/>
    <p:sldId id="259" r:id="rId16"/>
    <p:sldId id="257" r:id="rId17"/>
  </p:sldIdLst>
  <p:sldSz cx="10691813" cy="7559675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 snapToGrid="0">
      <p:cViewPr varScale="1">
        <p:scale>
          <a:sx n="110" d="100"/>
          <a:sy n="110" d="100"/>
        </p:scale>
        <p:origin x="1146" y="10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presProps" Target="presProps.xml"/><Relationship Id="rId3" Type="http://schemas.openxmlformats.org/officeDocument/2006/relationships/customXml" Target="../customXml/item3.xml"/><Relationship Id="rId21" Type="http://schemas.openxmlformats.org/officeDocument/2006/relationships/tableStyles" Target="tableStyles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theme" Target="theme/theme1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10" Type="http://schemas.openxmlformats.org/officeDocument/2006/relationships/slide" Target="slides/slide6.xml"/><Relationship Id="rId19" Type="http://schemas.openxmlformats.org/officeDocument/2006/relationships/viewProps" Target="viewProps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801886" y="1237197"/>
            <a:ext cx="9088041" cy="2631887"/>
          </a:xfrm>
        </p:spPr>
        <p:txBody>
          <a:bodyPr anchor="b"/>
          <a:lstStyle>
            <a:lvl1pPr algn="ctr">
              <a:defRPr sz="6614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36477" y="3970580"/>
            <a:ext cx="8018860" cy="1825171"/>
          </a:xfrm>
        </p:spPr>
        <p:txBody>
          <a:bodyPr/>
          <a:lstStyle>
            <a:lvl1pPr marL="0" indent="0" algn="ctr">
              <a:buNone/>
              <a:defRPr sz="2646"/>
            </a:lvl1pPr>
            <a:lvl2pPr marL="503972" indent="0" algn="ctr">
              <a:buNone/>
              <a:defRPr sz="2205"/>
            </a:lvl2pPr>
            <a:lvl3pPr marL="1007943" indent="0" algn="ctr">
              <a:buNone/>
              <a:defRPr sz="1984"/>
            </a:lvl3pPr>
            <a:lvl4pPr marL="1511915" indent="0" algn="ctr">
              <a:buNone/>
              <a:defRPr sz="1764"/>
            </a:lvl4pPr>
            <a:lvl5pPr marL="2015886" indent="0" algn="ctr">
              <a:buNone/>
              <a:defRPr sz="1764"/>
            </a:lvl5pPr>
            <a:lvl6pPr marL="2519858" indent="0" algn="ctr">
              <a:buNone/>
              <a:defRPr sz="1764"/>
            </a:lvl6pPr>
            <a:lvl7pPr marL="3023829" indent="0" algn="ctr">
              <a:buNone/>
              <a:defRPr sz="1764"/>
            </a:lvl7pPr>
            <a:lvl8pPr marL="3527801" indent="0" algn="ctr">
              <a:buNone/>
              <a:defRPr sz="1764"/>
            </a:lvl8pPr>
            <a:lvl9pPr marL="4031772" indent="0" algn="ctr">
              <a:buNone/>
              <a:defRPr sz="1764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06/02/2026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6498635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06/02/2026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2557354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9494" y="1884671"/>
            <a:ext cx="9221689" cy="3144614"/>
          </a:xfrm>
        </p:spPr>
        <p:txBody>
          <a:bodyPr anchor="b"/>
          <a:lstStyle>
            <a:lvl1pPr>
              <a:defRPr sz="6614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9494" y="5059035"/>
            <a:ext cx="9221689" cy="1653678"/>
          </a:xfrm>
        </p:spPr>
        <p:txBody>
          <a:bodyPr/>
          <a:lstStyle>
            <a:lvl1pPr marL="0" indent="0">
              <a:buNone/>
              <a:defRPr sz="2646">
                <a:solidFill>
                  <a:schemeClr val="tx1"/>
                </a:solidFill>
              </a:defRPr>
            </a:lvl1pPr>
            <a:lvl2pPr marL="503972" indent="0">
              <a:buNone/>
              <a:defRPr sz="2205">
                <a:solidFill>
                  <a:schemeClr val="tx1">
                    <a:tint val="75000"/>
                  </a:schemeClr>
                </a:solidFill>
              </a:defRPr>
            </a:lvl2pPr>
            <a:lvl3pPr marL="1007943" indent="0">
              <a:buNone/>
              <a:defRPr sz="1984">
                <a:solidFill>
                  <a:schemeClr val="tx1">
                    <a:tint val="75000"/>
                  </a:schemeClr>
                </a:solidFill>
              </a:defRPr>
            </a:lvl3pPr>
            <a:lvl4pPr marL="1511915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4pPr>
            <a:lvl5pPr marL="2015886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5pPr>
            <a:lvl6pPr marL="2519858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6pPr>
            <a:lvl7pPr marL="3023829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7pPr>
            <a:lvl8pPr marL="3527801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8pPr>
            <a:lvl9pPr marL="4031772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06/02/2026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8324323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735062" y="2012414"/>
            <a:ext cx="4544021" cy="4796544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412730" y="2012414"/>
            <a:ext cx="4544021" cy="4796544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06/02/2026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6526158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36455" y="402484"/>
            <a:ext cx="9221689" cy="1461188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36456" y="1853171"/>
            <a:ext cx="4523137" cy="908210"/>
          </a:xfrm>
        </p:spPr>
        <p:txBody>
          <a:bodyPr anchor="b"/>
          <a:lstStyle>
            <a:lvl1pPr marL="0" indent="0">
              <a:buNone/>
              <a:defRPr sz="2646" b="1"/>
            </a:lvl1pPr>
            <a:lvl2pPr marL="503972" indent="0">
              <a:buNone/>
              <a:defRPr sz="2205" b="1"/>
            </a:lvl2pPr>
            <a:lvl3pPr marL="1007943" indent="0">
              <a:buNone/>
              <a:defRPr sz="1984" b="1"/>
            </a:lvl3pPr>
            <a:lvl4pPr marL="1511915" indent="0">
              <a:buNone/>
              <a:defRPr sz="1764" b="1"/>
            </a:lvl4pPr>
            <a:lvl5pPr marL="2015886" indent="0">
              <a:buNone/>
              <a:defRPr sz="1764" b="1"/>
            </a:lvl5pPr>
            <a:lvl6pPr marL="2519858" indent="0">
              <a:buNone/>
              <a:defRPr sz="1764" b="1"/>
            </a:lvl6pPr>
            <a:lvl7pPr marL="3023829" indent="0">
              <a:buNone/>
              <a:defRPr sz="1764" b="1"/>
            </a:lvl7pPr>
            <a:lvl8pPr marL="3527801" indent="0">
              <a:buNone/>
              <a:defRPr sz="1764" b="1"/>
            </a:lvl8pPr>
            <a:lvl9pPr marL="4031772" indent="0">
              <a:buNone/>
              <a:defRPr sz="1764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736456" y="2761381"/>
            <a:ext cx="4523137" cy="4061576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412731" y="1853171"/>
            <a:ext cx="4545413" cy="908210"/>
          </a:xfrm>
        </p:spPr>
        <p:txBody>
          <a:bodyPr anchor="b"/>
          <a:lstStyle>
            <a:lvl1pPr marL="0" indent="0">
              <a:buNone/>
              <a:defRPr sz="2646" b="1"/>
            </a:lvl1pPr>
            <a:lvl2pPr marL="503972" indent="0">
              <a:buNone/>
              <a:defRPr sz="2205" b="1"/>
            </a:lvl2pPr>
            <a:lvl3pPr marL="1007943" indent="0">
              <a:buNone/>
              <a:defRPr sz="1984" b="1"/>
            </a:lvl3pPr>
            <a:lvl4pPr marL="1511915" indent="0">
              <a:buNone/>
              <a:defRPr sz="1764" b="1"/>
            </a:lvl4pPr>
            <a:lvl5pPr marL="2015886" indent="0">
              <a:buNone/>
              <a:defRPr sz="1764" b="1"/>
            </a:lvl5pPr>
            <a:lvl6pPr marL="2519858" indent="0">
              <a:buNone/>
              <a:defRPr sz="1764" b="1"/>
            </a:lvl6pPr>
            <a:lvl7pPr marL="3023829" indent="0">
              <a:buNone/>
              <a:defRPr sz="1764" b="1"/>
            </a:lvl7pPr>
            <a:lvl8pPr marL="3527801" indent="0">
              <a:buNone/>
              <a:defRPr sz="1764" b="1"/>
            </a:lvl8pPr>
            <a:lvl9pPr marL="4031772" indent="0">
              <a:buNone/>
              <a:defRPr sz="1764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412731" y="2761381"/>
            <a:ext cx="4545413" cy="4061576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06/02/2026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5740080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06/02/2026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0186215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06/02/2026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8282748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36455" y="503978"/>
            <a:ext cx="3448388" cy="1763924"/>
          </a:xfrm>
        </p:spPr>
        <p:txBody>
          <a:bodyPr anchor="b"/>
          <a:lstStyle>
            <a:lvl1pPr>
              <a:defRPr sz="3527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45413" y="1088455"/>
            <a:ext cx="5412730" cy="5372269"/>
          </a:xfrm>
        </p:spPr>
        <p:txBody>
          <a:bodyPr/>
          <a:lstStyle>
            <a:lvl1pPr>
              <a:defRPr sz="3527"/>
            </a:lvl1pPr>
            <a:lvl2pPr>
              <a:defRPr sz="3086"/>
            </a:lvl2pPr>
            <a:lvl3pPr>
              <a:defRPr sz="2646"/>
            </a:lvl3pPr>
            <a:lvl4pPr>
              <a:defRPr sz="2205"/>
            </a:lvl4pPr>
            <a:lvl5pPr>
              <a:defRPr sz="2205"/>
            </a:lvl5pPr>
            <a:lvl6pPr>
              <a:defRPr sz="2205"/>
            </a:lvl6pPr>
            <a:lvl7pPr>
              <a:defRPr sz="2205"/>
            </a:lvl7pPr>
            <a:lvl8pPr>
              <a:defRPr sz="2205"/>
            </a:lvl8pPr>
            <a:lvl9pPr>
              <a:defRPr sz="2205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36455" y="2267902"/>
            <a:ext cx="3448388" cy="4201570"/>
          </a:xfrm>
        </p:spPr>
        <p:txBody>
          <a:bodyPr/>
          <a:lstStyle>
            <a:lvl1pPr marL="0" indent="0">
              <a:buNone/>
              <a:defRPr sz="1764"/>
            </a:lvl1pPr>
            <a:lvl2pPr marL="503972" indent="0">
              <a:buNone/>
              <a:defRPr sz="1543"/>
            </a:lvl2pPr>
            <a:lvl3pPr marL="1007943" indent="0">
              <a:buNone/>
              <a:defRPr sz="1323"/>
            </a:lvl3pPr>
            <a:lvl4pPr marL="1511915" indent="0">
              <a:buNone/>
              <a:defRPr sz="1102"/>
            </a:lvl4pPr>
            <a:lvl5pPr marL="2015886" indent="0">
              <a:buNone/>
              <a:defRPr sz="1102"/>
            </a:lvl5pPr>
            <a:lvl6pPr marL="2519858" indent="0">
              <a:buNone/>
              <a:defRPr sz="1102"/>
            </a:lvl6pPr>
            <a:lvl7pPr marL="3023829" indent="0">
              <a:buNone/>
              <a:defRPr sz="1102"/>
            </a:lvl7pPr>
            <a:lvl8pPr marL="3527801" indent="0">
              <a:buNone/>
              <a:defRPr sz="1102"/>
            </a:lvl8pPr>
            <a:lvl9pPr marL="4031772" indent="0">
              <a:buNone/>
              <a:defRPr sz="1102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06/02/2026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0154293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36455" y="503978"/>
            <a:ext cx="3448388" cy="1763924"/>
          </a:xfrm>
        </p:spPr>
        <p:txBody>
          <a:bodyPr anchor="b"/>
          <a:lstStyle>
            <a:lvl1pPr>
              <a:defRPr sz="3527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4545413" y="1088455"/>
            <a:ext cx="5412730" cy="5372269"/>
          </a:xfrm>
        </p:spPr>
        <p:txBody>
          <a:bodyPr anchor="t"/>
          <a:lstStyle>
            <a:lvl1pPr marL="0" indent="0">
              <a:buNone/>
              <a:defRPr sz="3527"/>
            </a:lvl1pPr>
            <a:lvl2pPr marL="503972" indent="0">
              <a:buNone/>
              <a:defRPr sz="3086"/>
            </a:lvl2pPr>
            <a:lvl3pPr marL="1007943" indent="0">
              <a:buNone/>
              <a:defRPr sz="2646"/>
            </a:lvl3pPr>
            <a:lvl4pPr marL="1511915" indent="0">
              <a:buNone/>
              <a:defRPr sz="2205"/>
            </a:lvl4pPr>
            <a:lvl5pPr marL="2015886" indent="0">
              <a:buNone/>
              <a:defRPr sz="2205"/>
            </a:lvl5pPr>
            <a:lvl6pPr marL="2519858" indent="0">
              <a:buNone/>
              <a:defRPr sz="2205"/>
            </a:lvl6pPr>
            <a:lvl7pPr marL="3023829" indent="0">
              <a:buNone/>
              <a:defRPr sz="2205"/>
            </a:lvl7pPr>
            <a:lvl8pPr marL="3527801" indent="0">
              <a:buNone/>
              <a:defRPr sz="2205"/>
            </a:lvl8pPr>
            <a:lvl9pPr marL="4031772" indent="0">
              <a:buNone/>
              <a:defRPr sz="2205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36455" y="2267902"/>
            <a:ext cx="3448388" cy="4201570"/>
          </a:xfrm>
        </p:spPr>
        <p:txBody>
          <a:bodyPr/>
          <a:lstStyle>
            <a:lvl1pPr marL="0" indent="0">
              <a:buNone/>
              <a:defRPr sz="1764"/>
            </a:lvl1pPr>
            <a:lvl2pPr marL="503972" indent="0">
              <a:buNone/>
              <a:defRPr sz="1543"/>
            </a:lvl2pPr>
            <a:lvl3pPr marL="1007943" indent="0">
              <a:buNone/>
              <a:defRPr sz="1323"/>
            </a:lvl3pPr>
            <a:lvl4pPr marL="1511915" indent="0">
              <a:buNone/>
              <a:defRPr sz="1102"/>
            </a:lvl4pPr>
            <a:lvl5pPr marL="2015886" indent="0">
              <a:buNone/>
              <a:defRPr sz="1102"/>
            </a:lvl5pPr>
            <a:lvl6pPr marL="2519858" indent="0">
              <a:buNone/>
              <a:defRPr sz="1102"/>
            </a:lvl6pPr>
            <a:lvl7pPr marL="3023829" indent="0">
              <a:buNone/>
              <a:defRPr sz="1102"/>
            </a:lvl7pPr>
            <a:lvl8pPr marL="3527801" indent="0">
              <a:buNone/>
              <a:defRPr sz="1102"/>
            </a:lvl8pPr>
            <a:lvl9pPr marL="4031772" indent="0">
              <a:buNone/>
              <a:defRPr sz="1102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06/02/2026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3506406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06/02/2026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6754490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651329" y="402483"/>
            <a:ext cx="2305422" cy="6406475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735063" y="402483"/>
            <a:ext cx="6782619" cy="640647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06/02/2026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2406799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735062" y="402484"/>
            <a:ext cx="9221689" cy="146118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35062" y="2012414"/>
            <a:ext cx="9221689" cy="479654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35062" y="7006700"/>
            <a:ext cx="2405658" cy="40248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323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5BD05AA-EA16-4617-B9D6-26C8638BAEC9}" type="datetimeFigureOut">
              <a:rPr lang="en-GB" smtClean="0"/>
              <a:t>06/02/2026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541663" y="7006700"/>
            <a:ext cx="3608487" cy="40248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323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551093" y="7006700"/>
            <a:ext cx="2405658" cy="40248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323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6254422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1007943" rtl="0" eaLnBrk="1" latinLnBrk="0" hangingPunct="1">
        <a:lnSpc>
          <a:spcPct val="90000"/>
        </a:lnSpc>
        <a:spcBef>
          <a:spcPct val="0"/>
        </a:spcBef>
        <a:buNone/>
        <a:defRPr sz="485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51986" indent="-251986" algn="l" defTabSz="1007943" rtl="0" eaLnBrk="1" latinLnBrk="0" hangingPunct="1">
        <a:lnSpc>
          <a:spcPct val="90000"/>
        </a:lnSpc>
        <a:spcBef>
          <a:spcPts val="1102"/>
        </a:spcBef>
        <a:buFont typeface="Arial" panose="020B0604020202020204" pitchFamily="34" charset="0"/>
        <a:buChar char="•"/>
        <a:defRPr sz="3086" kern="1200">
          <a:solidFill>
            <a:schemeClr val="tx1"/>
          </a:solidFill>
          <a:latin typeface="+mn-lt"/>
          <a:ea typeface="+mn-ea"/>
          <a:cs typeface="+mn-cs"/>
        </a:defRPr>
      </a:lvl1pPr>
      <a:lvl2pPr marL="755957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2646" kern="1200">
          <a:solidFill>
            <a:schemeClr val="tx1"/>
          </a:solidFill>
          <a:latin typeface="+mn-lt"/>
          <a:ea typeface="+mn-ea"/>
          <a:cs typeface="+mn-cs"/>
        </a:defRPr>
      </a:lvl2pPr>
      <a:lvl3pPr marL="1259929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2205" kern="1200">
          <a:solidFill>
            <a:schemeClr val="tx1"/>
          </a:solidFill>
          <a:latin typeface="+mn-lt"/>
          <a:ea typeface="+mn-ea"/>
          <a:cs typeface="+mn-cs"/>
        </a:defRPr>
      </a:lvl3pPr>
      <a:lvl4pPr marL="1763900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4pPr>
      <a:lvl5pPr marL="2267872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5pPr>
      <a:lvl6pPr marL="2771844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6pPr>
      <a:lvl7pPr marL="3275815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7pPr>
      <a:lvl8pPr marL="3779787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8pPr>
      <a:lvl9pPr marL="4283758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1pPr>
      <a:lvl2pPr marL="503972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2pPr>
      <a:lvl3pPr marL="1007943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3pPr>
      <a:lvl4pPr marL="1511915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4pPr>
      <a:lvl5pPr marL="2015886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5pPr>
      <a:lvl6pPr marL="2519858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6pPr>
      <a:lvl7pPr marL="3023829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7pPr>
      <a:lvl8pPr marL="3527801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8pPr>
      <a:lvl9pPr marL="4031772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46E3982F-1442-DD46-A8EC-8607BCF4EC6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9249311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C117482F-2827-DC7A-F354-B2911012A54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643556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56DFD5DC-A5FA-F8F0-F7CD-A1D583C72EA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0891266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839807BE-8AF9-166E-E7D3-9A5CB108636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32170522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94B23A67-D65F-CE64-D9DF-0889C100058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5968604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14D3FA86-E642-B0FD-C089-0B7B18D9027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63660416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5185A223-D1A3-9761-84BF-8D283B09CFF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03358455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375E8ABB-4B4F-6F4C-AC7F-31F0CD7584F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87168300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DF488EB5-0785-CFC2-CF66-740233988A1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94231994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5FC5F69C-8DD7-A6D2-E8B3-60D5C02E08D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48797772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89A8C82B-00E2-9862-D6AD-0D8587632C2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26073409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38435E43-3C67-98E3-58EB-A23B8762F8E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95104690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26F4B6EB-5EC2-46E2-4460-1739F1189D3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19267236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TaxCatchAll xmlns="454ff3c7-bf6c-4573-850b-dc1564d2356c" xsi:nil="true"/>
    <lcf76f155ced4ddcb4097134ff3c332f xmlns="4aed504c-ebe7-463e-82c7-15fe6339b33a">
      <Terms xmlns="http://schemas.microsoft.com/office/infopath/2007/PartnerControls"/>
    </lcf76f155ced4ddcb4097134ff3c332f>
    <Schedule_Date xmlns="4aed504c-ebe7-463e-82c7-15fe6339b33a">2026-02-06 at 06 AM</Schedule_Date>
    <Delivery_Option xmlns="4aed504c-ebe7-463e-82c7-15fe6339b33a">Schedule Delivery</Delivery_Option>
    <Schedule_ID xmlns="4aed504c-ebe7-463e-82c7-15fe6339b33a">4656</Schedule_ID>
    <Delivery_Purpose xmlns="4aed504c-ebe7-463e-82c7-15fe6339b33a">Broadcast Email</Delivery_Purpose>
  </documentManagement>
</p:properti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A5776240F08A6343B664C8B743EE5C5B" ma:contentTypeVersion="16" ma:contentTypeDescription="Create a new document." ma:contentTypeScope="" ma:versionID="307e21ee78c621c1904b0dcd7609433a">
  <xsd:schema xmlns:xsd="http://www.w3.org/2001/XMLSchema" xmlns:xs="http://www.w3.org/2001/XMLSchema" xmlns:p="http://schemas.microsoft.com/office/2006/metadata/properties" xmlns:ns2="4aed504c-ebe7-463e-82c7-15fe6339b33a" xmlns:ns3="454ff3c7-bf6c-4573-850b-dc1564d2356c" targetNamespace="http://schemas.microsoft.com/office/2006/metadata/properties" ma:root="true" ma:fieldsID="e5e3bfb08e6ddaea1c43f9ee1e3bc22a" ns2:_="" ns3:_="">
    <xsd:import namespace="4aed504c-ebe7-463e-82c7-15fe6339b33a"/>
    <xsd:import namespace="454ff3c7-bf6c-4573-850b-dc1564d2356c"/>
    <xsd:element name="properties">
      <xsd:complexType>
        <xsd:sequence>
          <xsd:element name="documentManagement">
            <xsd:complexType>
              <xsd:all>
                <xsd:element ref="ns2:Schedule_ID" minOccurs="0"/>
                <xsd:element ref="ns2:Schedule_Date" minOccurs="0"/>
                <xsd:element ref="ns2:MediaServiceMetadata" minOccurs="0"/>
                <xsd:element ref="ns2:MediaServiceFastMetadata" minOccurs="0"/>
                <xsd:element ref="ns2:MediaServiceAutoTags" minOccurs="0"/>
                <xsd:element ref="ns2:MediaServiceGenerationTime" minOccurs="0"/>
                <xsd:element ref="ns2:MediaServiceEventHashCode" minOccurs="0"/>
                <xsd:element ref="ns2:Delivery_Option" minOccurs="0"/>
                <xsd:element ref="ns2:Delivery_Purpose" minOccurs="0"/>
                <xsd:element ref="ns2:MediaServiceOCR" minOccurs="0"/>
                <xsd:element ref="ns2:MediaServiceDateTaken" minOccurs="0"/>
                <xsd:element ref="ns2:lcf76f155ced4ddcb4097134ff3c332f" minOccurs="0"/>
                <xsd:element ref="ns3:TaxCatchAll" minOccurs="0"/>
                <xsd:element ref="ns2:MediaServiceObjectDetectorVersions" minOccurs="0"/>
                <xsd:element ref="ns2:MediaServiceSearchPropertie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aed504c-ebe7-463e-82c7-15fe6339b33a" elementFormDefault="qualified">
    <xsd:import namespace="http://schemas.microsoft.com/office/2006/documentManagement/types"/>
    <xsd:import namespace="http://schemas.microsoft.com/office/infopath/2007/PartnerControls"/>
    <xsd:element name="Schedule_ID" ma:index="8" nillable="true" ma:displayName="Schedule_ID" ma:format="Dropdown" ma:internalName="Schedule_ID">
      <xsd:simpleType>
        <xsd:restriction base="dms:Text">
          <xsd:maxLength value="255"/>
        </xsd:restriction>
      </xsd:simpleType>
    </xsd:element>
    <xsd:element name="Schedule_Date" ma:index="9" nillable="true" ma:displayName="Schedule_Date" ma:format="Dropdown" ma:indexed="true" ma:internalName="Schedule_Date">
      <xsd:simpleType>
        <xsd:restriction base="dms:Text">
          <xsd:maxLength value="255"/>
        </xsd:restriction>
      </xsd:simpleType>
    </xsd:element>
    <xsd:element name="MediaServiceMetadata" ma:index="10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11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Tags" ma:index="12" nillable="true" ma:displayName="Tags" ma:internalName="MediaServiceAutoTags" ma:readOnly="true">
      <xsd:simpleType>
        <xsd:restriction base="dms:Text"/>
      </xsd:simpleType>
    </xsd:element>
    <xsd:element name="MediaServiceGenerationTime" ma:index="13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4" nillable="true" ma:displayName="MediaServiceEventHashCode" ma:hidden="true" ma:internalName="MediaServiceEventHashCode" ma:readOnly="true">
      <xsd:simpleType>
        <xsd:restriction base="dms:Text"/>
      </xsd:simpleType>
    </xsd:element>
    <xsd:element name="Delivery_Option" ma:index="15" nillable="true" ma:displayName="Delivery_Option" ma:format="Dropdown" ma:internalName="Delivery_Option">
      <xsd:simpleType>
        <xsd:restriction base="dms:Text">
          <xsd:maxLength value="255"/>
        </xsd:restriction>
      </xsd:simpleType>
    </xsd:element>
    <xsd:element name="Delivery_Purpose" ma:index="16" nillable="true" ma:displayName="Delivery_Purpose" ma:format="Dropdown" ma:internalName="Delivery_Purpose">
      <xsd:simpleType>
        <xsd:restriction base="dms:Text">
          <xsd:maxLength value="255"/>
        </xsd:restriction>
      </xsd:simpleType>
    </xsd:element>
    <xsd:element name="MediaServiceOCR" ma:index="17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DateTaken" ma:index="18" nillable="true" ma:displayName="MediaServiceDateTaken" ma:hidden="true" ma:internalName="MediaServiceDateTaken" ma:readOnly="true">
      <xsd:simpleType>
        <xsd:restriction base="dms:Text"/>
      </xsd:simpleType>
    </xsd:element>
    <xsd:element name="lcf76f155ced4ddcb4097134ff3c332f" ma:index="20" nillable="true" ma:taxonomy="true" ma:internalName="lcf76f155ced4ddcb4097134ff3c332f" ma:taxonomyFieldName="MediaServiceImageTags" ma:displayName="Image Tags" ma:readOnly="false" ma:fieldId="{5cf76f15-5ced-4ddc-b409-7134ff3c332f}" ma:taxonomyMulti="true" ma:sspId="cd51b7ef-f8cd-44b7-9228-79928f86fec9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bjectDetectorVersions" ma:index="22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SearchProperties" ma:index="23" nillable="true" ma:displayName="MediaServiceSearchProperties" ma:hidden="true" ma:internalName="MediaServiceSearchProperties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54ff3c7-bf6c-4573-850b-dc1564d2356c" elementFormDefault="qualified">
    <xsd:import namespace="http://schemas.microsoft.com/office/2006/documentManagement/types"/>
    <xsd:import namespace="http://schemas.microsoft.com/office/infopath/2007/PartnerControls"/>
    <xsd:element name="TaxCatchAll" ma:index="21" nillable="true" ma:displayName="Taxonomy Catch All Column" ma:hidden="true" ma:list="{de0ae38d-49e6-46b5-8de1-ffade988209e}" ma:internalName="TaxCatchAll" ma:showField="CatchAllData" ma:web="454ff3c7-bf6c-4573-850b-dc1564d2356c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4F047A20-002D-4AB8-ABB3-0B21AF86A9E8}">
  <ds:schemaRefs>
    <ds:schemaRef ds:uri="http://purl.org/dc/terms/"/>
    <ds:schemaRef ds:uri="http://purl.org/dc/dcmitype/"/>
    <ds:schemaRef ds:uri="454ff3c7-bf6c-4573-850b-dc1564d2356c"/>
    <ds:schemaRef ds:uri="http://www.w3.org/XML/1998/namespace"/>
    <ds:schemaRef ds:uri="http://schemas.openxmlformats.org/package/2006/metadata/core-properties"/>
    <ds:schemaRef ds:uri="http://schemas.microsoft.com/office/2006/documentManagement/types"/>
    <ds:schemaRef ds:uri="http://schemas.microsoft.com/office/2006/metadata/properties"/>
    <ds:schemaRef ds:uri="http://schemas.microsoft.com/office/infopath/2007/PartnerControls"/>
    <ds:schemaRef ds:uri="4aed504c-ebe7-463e-82c7-15fe6339b33a"/>
    <ds:schemaRef ds:uri="http://purl.org/dc/elements/1.1/"/>
  </ds:schemaRefs>
</ds:datastoreItem>
</file>

<file path=customXml/itemProps2.xml><?xml version="1.0" encoding="utf-8"?>
<ds:datastoreItem xmlns:ds="http://schemas.openxmlformats.org/officeDocument/2006/customXml" ds:itemID="{A1F90A88-3E23-4C71-82F3-6DE79ED79EF8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4aed504c-ebe7-463e-82c7-15fe6339b33a"/>
    <ds:schemaRef ds:uri="454ff3c7-bf6c-4573-850b-dc1564d2356c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3.xml><?xml version="1.0" encoding="utf-8"?>
<ds:datastoreItem xmlns:ds="http://schemas.openxmlformats.org/officeDocument/2006/customXml" ds:itemID="{E4FA900F-8E1D-4581-8289-191A75E226C1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3</TotalTime>
  <Words>0</Words>
  <Application>Microsoft Office PowerPoint</Application>
  <PresentationFormat>Custom</PresentationFormat>
  <Paragraphs>0</Paragraphs>
  <Slides>13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13</vt:i4>
      </vt:variant>
    </vt:vector>
  </HeadingPairs>
  <TitlesOfParts>
    <vt:vector size="17" baseType="lpstr">
      <vt:lpstr>Arial</vt:lpstr>
      <vt:lpstr>Calibri</vt:lpstr>
      <vt:lpstr>Calibri Light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Ruth Bosomworth</dc:creator>
  <cp:lastModifiedBy>Marie Hilton</cp:lastModifiedBy>
  <cp:revision>11</cp:revision>
  <dcterms:created xsi:type="dcterms:W3CDTF">2022-03-08T17:50:39Z</dcterms:created>
  <dcterms:modified xsi:type="dcterms:W3CDTF">2026-02-06T09:18:21Z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0x010100A5776240F08A6343B664C8B743EE5C5B</vt:lpwstr>
  </property>
  <property fmtid="{D5CDD505-2E9C-101B-9397-08002B2CF9AE}" pid="3" name="MediaServiceImageTags">
    <vt:lpwstr/>
  </property>
</Properties>
</file>