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13716000" cy="24384000"/>
  <p:embeddedFontLst>
    <p:embeddedFont>
      <p:font typeface="Arial Black" panose="020B0A04020102020204" pitchFamily="34" charset="0"/>
      <p:regular r:id="rId18"/>
      <p:bold r:id="rId19"/>
    </p:embeddedFont>
    <p:embeddedFont>
      <p:font typeface="Calibri" panose="020F0502020204030204" pitchFamily="34" charset="0"/>
      <p:regular r:id="rId20"/>
      <p:bold r:id="rId21"/>
      <p:italic r:id="rId22"/>
      <p:boldItalic r:id="rId23"/>
    </p:embeddedFont>
    <p:embeddedFont>
      <p:font typeface="EB Garamond" panose="020B060402020202020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616">
          <p15:clr>
            <a:srgbClr val="A4A3A4"/>
          </p15:clr>
        </p15:guide>
        <p15:guide id="2" orient="horz" pos="3264">
          <p15:clr>
            <a:srgbClr val="A4A3A4"/>
          </p15:clr>
        </p15:guide>
        <p15:guide id="3" pos="6912">
          <p15:clr>
            <a:srgbClr val="A4A3A4"/>
          </p15:clr>
        </p15:guide>
        <p15:guide id="4" orient="horz">
          <p15:clr>
            <a:srgbClr val="A4A3A4"/>
          </p15:clr>
        </p15:guide>
        <p15:guide id="5" orient="horz" pos="4008">
          <p15:clr>
            <a:srgbClr val="A4A3A4"/>
          </p15:clr>
        </p15:guide>
        <p15:guide id="6" orient="horz" pos="2352">
          <p15:clr>
            <a:srgbClr val="A4A3A4"/>
          </p15:clr>
        </p15:guide>
        <p15:guide id="7" pos="6696">
          <p15:clr>
            <a:srgbClr val="A4A3A4"/>
          </p15:clr>
        </p15:guide>
        <p15:guide id="8" pos="2136">
          <p15:clr>
            <a:srgbClr val="A4A3A4"/>
          </p15:clr>
        </p15:guide>
        <p15:guide id="9" pos="2760">
          <p15:clr>
            <a:srgbClr val="A4A3A4"/>
          </p15:clr>
        </p15:guide>
        <p15:guide id="10" pos="3288">
          <p15:clr>
            <a:srgbClr val="A4A3A4"/>
          </p15:clr>
        </p15:guide>
        <p15:guide id="11" pos="4032">
          <p15:clr>
            <a:srgbClr val="A4A3A4"/>
          </p15:clr>
        </p15:guide>
        <p15:guide id="12" pos="4392">
          <p15:clr>
            <a:srgbClr val="A4A3A4"/>
          </p15:clr>
        </p15:guide>
        <p15:guide id="13" pos="4944">
          <p15:clr>
            <a:srgbClr val="A4A3A4"/>
          </p15:clr>
        </p15:guide>
        <p15:guide id="14" pos="5544">
          <p15:clr>
            <a:srgbClr val="A4A3A4"/>
          </p15:clr>
        </p15:guide>
        <p15:guide id="15" pos="6072">
          <p15:clr>
            <a:srgbClr val="A4A3A4"/>
          </p15:clr>
        </p15:guide>
        <p15:guide id="16" orient="horz" pos="2448">
          <p15:clr>
            <a:srgbClr val="A4A3A4"/>
          </p15:clr>
        </p15:guide>
        <p15:guide id="17" pos="5256">
          <p15:clr>
            <a:srgbClr val="A4A3A4"/>
          </p15:clr>
        </p15:guide>
        <p15:guide id="18" pos="7261">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8" roundtripDataSignature="AMtx7mho/AtLOVCdjcno4nK8B4Wn3rVjW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396" y="114"/>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28" Type="http://customschemas.google.com/relationships/presentationmetadata" Target="metadata"/><Relationship Id="rId10" Type="http://schemas.openxmlformats.org/officeDocument/2006/relationships/slide" Target="slides/slide9.xml"/><Relationship Id="rId19" Type="http://schemas.openxmlformats.org/officeDocument/2006/relationships/font" Target="fonts/font2.fntdata"/><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2286450" y="1828800"/>
            <a:ext cx="9144450" cy="9144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1371600" y="11582400"/>
            <a:ext cx="10972800" cy="10972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notes"/>
          <p:cNvSpPr>
            <a:spLocks noGrp="1" noRot="1" noChangeAspect="1"/>
          </p:cNvSpPr>
          <p:nvPr>
            <p:ph type="sldImg" idx="2"/>
          </p:nvPr>
        </p:nvSpPr>
        <p:spPr>
          <a:xfrm>
            <a:off x="-457200" y="3048000"/>
            <a:ext cx="14630400" cy="82296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5" name="Google Shape;145;p1:notes"/>
          <p:cNvSpPr txBox="1">
            <a:spLocks noGrp="1"/>
          </p:cNvSpPr>
          <p:nvPr>
            <p:ph type="body" idx="1"/>
          </p:nvPr>
        </p:nvSpPr>
        <p:spPr>
          <a:xfrm>
            <a:off x="1371600" y="11734800"/>
            <a:ext cx="10972800" cy="96012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600">
              <a:solidFill>
                <a:schemeClr val="dk1"/>
              </a:solidFill>
              <a:latin typeface="Calibri"/>
              <a:ea typeface="Calibri"/>
              <a:cs typeface="Calibri"/>
              <a:sym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p2: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 name="Google Shape;151;p2: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3: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 name="Google Shape;159;p3: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4: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4: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5: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p5: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6: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3" name="Google Shape;183;p6: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7: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7: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p8: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6" name="Google Shape;196;p8: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p9: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3" name="Google Shape;203;p9: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
        <p:cNvGrpSpPr/>
        <p:nvPr/>
      </p:nvGrpSpPr>
      <p:grpSpPr>
        <a:xfrm>
          <a:off x="0" y="0"/>
          <a:ext cx="0" cy="0"/>
          <a:chOff x="0" y="0"/>
          <a:chExt cx="0" cy="0"/>
        </a:xfrm>
      </p:grpSpPr>
      <p:sp>
        <p:nvSpPr>
          <p:cNvPr id="212" name="Google Shape;212;p10: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 name="Google Shape;213;p10: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p11: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1" name="Google Shape;221;p11: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12: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8" name="Google Shape;228;p12: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
        <p:cNvGrpSpPr/>
        <p:nvPr/>
      </p:nvGrpSpPr>
      <p:grpSpPr>
        <a:xfrm>
          <a:off x="0" y="0"/>
          <a:ext cx="0" cy="0"/>
          <a:chOff x="0" y="0"/>
          <a:chExt cx="0" cy="0"/>
        </a:xfrm>
      </p:grpSpPr>
      <p:sp>
        <p:nvSpPr>
          <p:cNvPr id="235" name="Google Shape;235;p13: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6" name="Google Shape;236;p13: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14: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 name="Google Shape;243;p14: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5:notes"/>
          <p:cNvSpPr txBox="1">
            <a:spLocks noGrp="1"/>
          </p:cNvSpPr>
          <p:nvPr>
            <p:ph type="body" idx="1"/>
          </p:nvPr>
        </p:nvSpPr>
        <p:spPr>
          <a:xfrm>
            <a:off x="1371600" y="11582400"/>
            <a:ext cx="10972800" cy="10972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5:notes"/>
          <p:cNvSpPr>
            <a:spLocks noGrp="1" noRot="1" noChangeAspect="1"/>
          </p:cNvSpPr>
          <p:nvPr>
            <p:ph type="sldImg" idx="2"/>
          </p:nvPr>
        </p:nvSpPr>
        <p:spPr>
          <a:xfrm>
            <a:off x="-1268413" y="1828800"/>
            <a:ext cx="16254413" cy="9144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bg>
      <p:bgPr>
        <a:solidFill>
          <a:schemeClr val="accent1"/>
        </a:solidFill>
        <a:effectLst/>
      </p:bgPr>
    </p:bg>
    <p:spTree>
      <p:nvGrpSpPr>
        <p:cNvPr id="1" name="Shape 9"/>
        <p:cNvGrpSpPr/>
        <p:nvPr/>
      </p:nvGrpSpPr>
      <p:grpSpPr>
        <a:xfrm>
          <a:off x="0" y="0"/>
          <a:ext cx="0" cy="0"/>
          <a:chOff x="0" y="0"/>
          <a:chExt cx="0" cy="0"/>
        </a:xfrm>
      </p:grpSpPr>
      <p:sp>
        <p:nvSpPr>
          <p:cNvPr id="10" name="Google Shape;10;p17"/>
          <p:cNvSpPr/>
          <p:nvPr/>
        </p:nvSpPr>
        <p:spPr>
          <a:xfrm>
            <a:off x="0" y="0"/>
            <a:ext cx="5295900" cy="6877050"/>
          </a:xfrm>
          <a:custGeom>
            <a:avLst/>
            <a:gdLst/>
            <a:ahLst/>
            <a:cxnLst/>
            <a:rect l="l" t="t" r="r" b="b"/>
            <a:pathLst>
              <a:path w="5295900" h="6877050" extrusionOk="0">
                <a:moveTo>
                  <a:pt x="0" y="0"/>
                </a:moveTo>
                <a:lnTo>
                  <a:pt x="5295900" y="0"/>
                </a:lnTo>
                <a:lnTo>
                  <a:pt x="5295900" y="6877050"/>
                </a:lnTo>
                <a:lnTo>
                  <a:pt x="0" y="687705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1" name="Google Shape;11;p17"/>
          <p:cNvSpPr/>
          <p:nvPr/>
        </p:nvSpPr>
        <p:spPr>
          <a:xfrm>
            <a:off x="1500188" y="1173106"/>
            <a:ext cx="9191625" cy="5704772"/>
          </a:xfrm>
          <a:custGeom>
            <a:avLst/>
            <a:gdLst/>
            <a:ahLst/>
            <a:cxnLst/>
            <a:rect l="l" t="t" r="r" b="b"/>
            <a:pathLst>
              <a:path w="9191625" h="5704772" extrusionOk="0">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2" name="Google Shape;12;p17"/>
          <p:cNvSpPr/>
          <p:nvPr/>
        </p:nvSpPr>
        <p:spPr>
          <a:xfrm>
            <a:off x="2694429" y="0"/>
            <a:ext cx="6803142" cy="5396474"/>
          </a:xfrm>
          <a:custGeom>
            <a:avLst/>
            <a:gdLst/>
            <a:ahLst/>
            <a:cxnLst/>
            <a:rect l="l" t="t" r="r" b="b"/>
            <a:pathLst>
              <a:path w="6803142" h="5396474" extrusionOk="0">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lt1">
              <a:alpha val="98823"/>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3" name="Google Shape;13;p17"/>
          <p:cNvSpPr txBox="1">
            <a:spLocks noGrp="1"/>
          </p:cNvSpPr>
          <p:nvPr>
            <p:ph type="ctrTitle"/>
          </p:nvPr>
        </p:nvSpPr>
        <p:spPr>
          <a:xfrm>
            <a:off x="2899790" y="810227"/>
            <a:ext cx="6392421" cy="3831221"/>
          </a:xfrm>
          <a:prstGeom prst="rect">
            <a:avLst/>
          </a:prstGeom>
          <a:noFill/>
          <a:ln>
            <a:noFill/>
          </a:ln>
        </p:spPr>
        <p:txBody>
          <a:bodyPr spcFirstLastPara="1" wrap="square" lIns="91425" tIns="0" rIns="91425" bIns="0" anchor="ctr" anchorCtr="0">
            <a:noAutofit/>
          </a:bodyPr>
          <a:lstStyle>
            <a:lvl1pPr lvl="0" algn="ctr">
              <a:lnSpc>
                <a:spcPct val="100000"/>
              </a:lnSpc>
              <a:spcBef>
                <a:spcPts val="0"/>
              </a:spcBef>
              <a:spcAft>
                <a:spcPts val="0"/>
              </a:spcAft>
              <a:buClr>
                <a:schemeClr val="accent6"/>
              </a:buClr>
              <a:buSzPts val="3600"/>
              <a:buFont typeface="Arial Black"/>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Agenda">
  <p:cSld name="Agenda">
    <p:spTree>
      <p:nvGrpSpPr>
        <p:cNvPr id="1" name="Shape 14"/>
        <p:cNvGrpSpPr/>
        <p:nvPr/>
      </p:nvGrpSpPr>
      <p:grpSpPr>
        <a:xfrm>
          <a:off x="0" y="0"/>
          <a:ext cx="0" cy="0"/>
          <a:chOff x="0" y="0"/>
          <a:chExt cx="0" cy="0"/>
        </a:xfrm>
      </p:grpSpPr>
      <p:grpSp>
        <p:nvGrpSpPr>
          <p:cNvPr id="15" name="Google Shape;15;p18"/>
          <p:cNvGrpSpPr/>
          <p:nvPr/>
        </p:nvGrpSpPr>
        <p:grpSpPr>
          <a:xfrm>
            <a:off x="6452303" y="3405019"/>
            <a:ext cx="5739697" cy="3467971"/>
            <a:chOff x="5009037" y="2525712"/>
            <a:chExt cx="7170193" cy="4332288"/>
          </a:xfrm>
        </p:grpSpPr>
        <p:sp>
          <p:nvSpPr>
            <p:cNvPr id="16" name="Google Shape;16;p18"/>
            <p:cNvSpPr/>
            <p:nvPr/>
          </p:nvSpPr>
          <p:spPr>
            <a:xfrm>
              <a:off x="5009037" y="2525712"/>
              <a:ext cx="3601721" cy="4332288"/>
            </a:xfrm>
            <a:custGeom>
              <a:avLst/>
              <a:gdLst/>
              <a:ahLst/>
              <a:cxnLst/>
              <a:rect l="l" t="t" r="r" b="b"/>
              <a:pathLst>
                <a:path w="1198" h="1441" extrusionOk="0">
                  <a:moveTo>
                    <a:pt x="1198" y="0"/>
                  </a:moveTo>
                  <a:lnTo>
                    <a:pt x="0" y="1441"/>
                  </a:lnTo>
                  <a:lnTo>
                    <a:pt x="1198" y="1441"/>
                  </a:lnTo>
                  <a:lnTo>
                    <a:pt x="1198" y="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7" name="Google Shape;17;p18"/>
            <p:cNvSpPr/>
            <p:nvPr/>
          </p:nvSpPr>
          <p:spPr>
            <a:xfrm>
              <a:off x="8589536" y="2525712"/>
              <a:ext cx="3589694" cy="4332288"/>
            </a:xfrm>
            <a:custGeom>
              <a:avLst/>
              <a:gdLst/>
              <a:ahLst/>
              <a:cxnLst/>
              <a:rect l="l" t="t" r="r" b="b"/>
              <a:pathLst>
                <a:path w="1194" h="1441" extrusionOk="0">
                  <a:moveTo>
                    <a:pt x="0" y="0"/>
                  </a:moveTo>
                  <a:lnTo>
                    <a:pt x="1194" y="1441"/>
                  </a:lnTo>
                  <a:lnTo>
                    <a:pt x="0" y="1441"/>
                  </a:lnTo>
                  <a:lnTo>
                    <a:pt x="0" y="0"/>
                  </a:lnTo>
                  <a:close/>
                </a:path>
              </a:pathLst>
            </a:custGeom>
            <a:solidFill>
              <a:schemeClr val="accent2"/>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grpSp>
      <p:grpSp>
        <p:nvGrpSpPr>
          <p:cNvPr id="18" name="Google Shape;18;p18"/>
          <p:cNvGrpSpPr/>
          <p:nvPr/>
        </p:nvGrpSpPr>
        <p:grpSpPr>
          <a:xfrm rot="10800000">
            <a:off x="6465610" y="0"/>
            <a:ext cx="5739697" cy="3467971"/>
            <a:chOff x="5183405" y="2678112"/>
            <a:chExt cx="7170193" cy="4332288"/>
          </a:xfrm>
        </p:grpSpPr>
        <p:sp>
          <p:nvSpPr>
            <p:cNvPr id="19" name="Google Shape;19;p18"/>
            <p:cNvSpPr/>
            <p:nvPr/>
          </p:nvSpPr>
          <p:spPr>
            <a:xfrm>
              <a:off x="5183405" y="2678112"/>
              <a:ext cx="3601721" cy="4332288"/>
            </a:xfrm>
            <a:custGeom>
              <a:avLst/>
              <a:gdLst/>
              <a:ahLst/>
              <a:cxnLst/>
              <a:rect l="l" t="t" r="r" b="b"/>
              <a:pathLst>
                <a:path w="1198" h="1441" extrusionOk="0">
                  <a:moveTo>
                    <a:pt x="1198" y="0"/>
                  </a:moveTo>
                  <a:lnTo>
                    <a:pt x="0" y="1441"/>
                  </a:lnTo>
                  <a:lnTo>
                    <a:pt x="1198" y="1441"/>
                  </a:lnTo>
                  <a:lnTo>
                    <a:pt x="1198" y="0"/>
                  </a:lnTo>
                  <a:close/>
                </a:path>
              </a:pathLst>
            </a:custGeom>
            <a:solidFill>
              <a:schemeClr val="accent4"/>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20" name="Google Shape;20;p18"/>
            <p:cNvSpPr/>
            <p:nvPr/>
          </p:nvSpPr>
          <p:spPr>
            <a:xfrm>
              <a:off x="8763903" y="2678112"/>
              <a:ext cx="3589695" cy="4332288"/>
            </a:xfrm>
            <a:custGeom>
              <a:avLst/>
              <a:gdLst/>
              <a:ahLst/>
              <a:cxnLst/>
              <a:rect l="l" t="t" r="r" b="b"/>
              <a:pathLst>
                <a:path w="1194" h="1441" extrusionOk="0">
                  <a:moveTo>
                    <a:pt x="0" y="0"/>
                  </a:moveTo>
                  <a:lnTo>
                    <a:pt x="1194" y="1441"/>
                  </a:lnTo>
                  <a:lnTo>
                    <a:pt x="0" y="1441"/>
                  </a:lnTo>
                  <a:lnTo>
                    <a:pt x="0" y="0"/>
                  </a:lnTo>
                  <a:close/>
                </a:path>
              </a:pathLst>
            </a:custGeom>
            <a:solidFill>
              <a:schemeClr val="accent5"/>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grpSp>
      <p:sp>
        <p:nvSpPr>
          <p:cNvPr id="21" name="Google Shape;21;p18"/>
          <p:cNvSpPr/>
          <p:nvPr/>
        </p:nvSpPr>
        <p:spPr>
          <a:xfrm>
            <a:off x="7642518" y="4577658"/>
            <a:ext cx="775021" cy="775021"/>
          </a:xfrm>
          <a:custGeom>
            <a:avLst/>
            <a:gdLst/>
            <a:ahLst/>
            <a:cxnLst/>
            <a:rect l="l" t="t" r="r" b="b"/>
            <a:pathLst>
              <a:path w="775021" h="775021" extrusionOk="0">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22" name="Google Shape;22;p18"/>
          <p:cNvSpPr txBox="1">
            <a:spLocks noGrp="1"/>
          </p:cNvSpPr>
          <p:nvPr>
            <p:ph type="title"/>
          </p:nvPr>
        </p:nvSpPr>
        <p:spPr>
          <a:xfrm>
            <a:off x="914400" y="1057274"/>
            <a:ext cx="6583680" cy="1531357"/>
          </a:xfrm>
          <a:prstGeom prst="rect">
            <a:avLst/>
          </a:prstGeom>
          <a:noFill/>
          <a:ln>
            <a:noFill/>
          </a:ln>
        </p:spPr>
        <p:txBody>
          <a:bodyPr spcFirstLastPara="1" wrap="square" lIns="91425" tIns="0" rIns="91425" bIns="0" anchor="b" anchorCtr="0">
            <a:noAutofit/>
          </a:bodyPr>
          <a:lstStyle>
            <a:lvl1pPr lvl="0" algn="l">
              <a:lnSpc>
                <a:spcPct val="100000"/>
              </a:lnSpc>
              <a:spcBef>
                <a:spcPts val="0"/>
              </a:spcBef>
              <a:spcAft>
                <a:spcPts val="0"/>
              </a:spcAft>
              <a:buClr>
                <a:schemeClr val="accent6"/>
              </a:buClr>
              <a:buSzPts val="3600"/>
              <a:buFont typeface="Arial Black"/>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8"/>
          <p:cNvSpPr txBox="1">
            <a:spLocks noGrp="1"/>
          </p:cNvSpPr>
          <p:nvPr>
            <p:ph type="body" idx="1"/>
          </p:nvPr>
        </p:nvSpPr>
        <p:spPr>
          <a:xfrm>
            <a:off x="914400" y="2834640"/>
            <a:ext cx="6583680" cy="3207344"/>
          </a:xfrm>
          <a:prstGeom prst="rect">
            <a:avLst/>
          </a:prstGeom>
          <a:noFill/>
          <a:ln>
            <a:noFill/>
          </a:ln>
        </p:spPr>
        <p:txBody>
          <a:bodyPr spcFirstLastPara="1" wrap="square" lIns="91425" tIns="0" rIns="91425" bIns="0" anchor="t" anchorCtr="0">
            <a:normAutofit/>
          </a:bodyPr>
          <a:lstStyle>
            <a:lvl1pPr marL="457200" lvl="0" indent="-228600" algn="l">
              <a:lnSpc>
                <a:spcPct val="150000"/>
              </a:lnSpc>
              <a:spcBef>
                <a:spcPts val="0"/>
              </a:spcBef>
              <a:spcAft>
                <a:spcPts val="0"/>
              </a:spcAft>
              <a:buClr>
                <a:schemeClr val="accent6"/>
              </a:buClr>
              <a:buSzPts val="2400"/>
              <a:buNone/>
              <a:defRPr sz="2400"/>
            </a:lvl1pPr>
            <a:lvl2pPr marL="914400" lvl="1" indent="-355600" algn="l">
              <a:lnSpc>
                <a:spcPct val="150000"/>
              </a:lnSpc>
              <a:spcBef>
                <a:spcPts val="0"/>
              </a:spcBef>
              <a:spcAft>
                <a:spcPts val="0"/>
              </a:spcAft>
              <a:buClr>
                <a:schemeClr val="accent6"/>
              </a:buClr>
              <a:buSzPts val="2000"/>
              <a:buChar char="•"/>
              <a:defRPr sz="2000"/>
            </a:lvl2pPr>
            <a:lvl3pPr marL="1371600" lvl="2" indent="-342900" algn="l">
              <a:lnSpc>
                <a:spcPct val="150000"/>
              </a:lnSpc>
              <a:spcBef>
                <a:spcPts val="0"/>
              </a:spcBef>
              <a:spcAft>
                <a:spcPts val="0"/>
              </a:spcAft>
              <a:buClr>
                <a:schemeClr val="accent6"/>
              </a:buClr>
              <a:buSzPts val="1800"/>
              <a:buChar char="•"/>
              <a:defRPr sz="1800"/>
            </a:lvl3pPr>
            <a:lvl4pPr marL="1828800" lvl="3" indent="-342900" algn="l">
              <a:lnSpc>
                <a:spcPct val="100000"/>
              </a:lnSpc>
              <a:spcBef>
                <a:spcPts val="360"/>
              </a:spcBef>
              <a:spcAft>
                <a:spcPts val="0"/>
              </a:spcAft>
              <a:buClr>
                <a:schemeClr val="accent6"/>
              </a:buClr>
              <a:buSzPts val="1800"/>
              <a:buChar char="•"/>
              <a:defRPr/>
            </a:lvl4pPr>
            <a:lvl5pPr marL="2286000" lvl="4" indent="-342900" algn="l">
              <a:lnSpc>
                <a:spcPct val="100000"/>
              </a:lnSpc>
              <a:spcBef>
                <a:spcPts val="36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18"/>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600">
                <a:solidFill>
                  <a:schemeClr val="accent6"/>
                </a:solidFill>
                <a:latin typeface="Arial Black"/>
                <a:ea typeface="Arial Black"/>
                <a:cs typeface="Arial Black"/>
                <a:sym typeface="Arial Black"/>
              </a:defRPr>
            </a:lvl1pPr>
            <a:lvl2pPr marL="0" lvl="1" indent="0" algn="r">
              <a:spcBef>
                <a:spcPts val="0"/>
              </a:spcBef>
              <a:buNone/>
              <a:defRPr sz="1600">
                <a:solidFill>
                  <a:schemeClr val="accent6"/>
                </a:solidFill>
                <a:latin typeface="Arial Black"/>
                <a:ea typeface="Arial Black"/>
                <a:cs typeface="Arial Black"/>
                <a:sym typeface="Arial Black"/>
              </a:defRPr>
            </a:lvl2pPr>
            <a:lvl3pPr marL="0" lvl="2" indent="0" algn="r">
              <a:spcBef>
                <a:spcPts val="0"/>
              </a:spcBef>
              <a:buNone/>
              <a:defRPr sz="1600">
                <a:solidFill>
                  <a:schemeClr val="accent6"/>
                </a:solidFill>
                <a:latin typeface="Arial Black"/>
                <a:ea typeface="Arial Black"/>
                <a:cs typeface="Arial Black"/>
                <a:sym typeface="Arial Black"/>
              </a:defRPr>
            </a:lvl3pPr>
            <a:lvl4pPr marL="0" lvl="3" indent="0" algn="r">
              <a:spcBef>
                <a:spcPts val="0"/>
              </a:spcBef>
              <a:buNone/>
              <a:defRPr sz="1600">
                <a:solidFill>
                  <a:schemeClr val="accent6"/>
                </a:solidFill>
                <a:latin typeface="Arial Black"/>
                <a:ea typeface="Arial Black"/>
                <a:cs typeface="Arial Black"/>
                <a:sym typeface="Arial Black"/>
              </a:defRPr>
            </a:lvl4pPr>
            <a:lvl5pPr marL="0" lvl="4" indent="0" algn="r">
              <a:spcBef>
                <a:spcPts val="0"/>
              </a:spcBef>
              <a:buNone/>
              <a:defRPr sz="1600">
                <a:solidFill>
                  <a:schemeClr val="accent6"/>
                </a:solidFill>
                <a:latin typeface="Arial Black"/>
                <a:ea typeface="Arial Black"/>
                <a:cs typeface="Arial Black"/>
                <a:sym typeface="Arial Black"/>
              </a:defRPr>
            </a:lvl5pPr>
            <a:lvl6pPr marL="0" lvl="5" indent="0" algn="r">
              <a:spcBef>
                <a:spcPts val="0"/>
              </a:spcBef>
              <a:buNone/>
              <a:defRPr sz="1600">
                <a:solidFill>
                  <a:schemeClr val="accent6"/>
                </a:solidFill>
                <a:latin typeface="Arial Black"/>
                <a:ea typeface="Arial Black"/>
                <a:cs typeface="Arial Black"/>
                <a:sym typeface="Arial Black"/>
              </a:defRPr>
            </a:lvl6pPr>
            <a:lvl7pPr marL="0" lvl="6" indent="0" algn="r">
              <a:spcBef>
                <a:spcPts val="0"/>
              </a:spcBef>
              <a:buNone/>
              <a:defRPr sz="1600">
                <a:solidFill>
                  <a:schemeClr val="accent6"/>
                </a:solidFill>
                <a:latin typeface="Arial Black"/>
                <a:ea typeface="Arial Black"/>
                <a:cs typeface="Arial Black"/>
                <a:sym typeface="Arial Black"/>
              </a:defRPr>
            </a:lvl7pPr>
            <a:lvl8pPr marL="0" lvl="7" indent="0" algn="r">
              <a:spcBef>
                <a:spcPts val="0"/>
              </a:spcBef>
              <a:buNone/>
              <a:defRPr sz="1600">
                <a:solidFill>
                  <a:schemeClr val="accent6"/>
                </a:solidFill>
                <a:latin typeface="Arial Black"/>
                <a:ea typeface="Arial Black"/>
                <a:cs typeface="Arial Black"/>
                <a:sym typeface="Arial Black"/>
              </a:defRPr>
            </a:lvl8pPr>
            <a:lvl9pPr marL="0" lvl="8" indent="0" algn="r">
              <a:spcBef>
                <a:spcPts val="0"/>
              </a:spcBef>
              <a:buNone/>
              <a:defRPr sz="1600">
                <a:solidFill>
                  <a:schemeClr val="accent6"/>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Introduction 2">
  <p:cSld name="Introduction 2">
    <p:spTree>
      <p:nvGrpSpPr>
        <p:cNvPr id="1" name="Shape 25"/>
        <p:cNvGrpSpPr/>
        <p:nvPr/>
      </p:nvGrpSpPr>
      <p:grpSpPr>
        <a:xfrm>
          <a:off x="0" y="0"/>
          <a:ext cx="0" cy="0"/>
          <a:chOff x="0" y="0"/>
          <a:chExt cx="0" cy="0"/>
        </a:xfrm>
      </p:grpSpPr>
      <p:sp>
        <p:nvSpPr>
          <p:cNvPr id="26" name="Google Shape;26;p19"/>
          <p:cNvSpPr/>
          <p:nvPr/>
        </p:nvSpPr>
        <p:spPr>
          <a:xfrm>
            <a:off x="-24064" y="3390900"/>
            <a:ext cx="12216063" cy="34671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450">
              <a:solidFill>
                <a:schemeClr val="lt1"/>
              </a:solidFill>
              <a:latin typeface="EB Garamond"/>
              <a:ea typeface="EB Garamond"/>
              <a:cs typeface="EB Garamond"/>
              <a:sym typeface="EB Garamond"/>
            </a:endParaRPr>
          </a:p>
        </p:txBody>
      </p:sp>
      <p:sp>
        <p:nvSpPr>
          <p:cNvPr id="27" name="Google Shape;27;p19"/>
          <p:cNvSpPr/>
          <p:nvPr/>
        </p:nvSpPr>
        <p:spPr>
          <a:xfrm>
            <a:off x="443346" y="332509"/>
            <a:ext cx="11305309" cy="602672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EB Garamond"/>
              <a:ea typeface="EB Garamond"/>
              <a:cs typeface="EB Garamond"/>
              <a:sym typeface="EB Garamond"/>
            </a:endParaRPr>
          </a:p>
        </p:txBody>
      </p:sp>
      <p:grpSp>
        <p:nvGrpSpPr>
          <p:cNvPr id="28" name="Google Shape;28;p19"/>
          <p:cNvGrpSpPr/>
          <p:nvPr/>
        </p:nvGrpSpPr>
        <p:grpSpPr>
          <a:xfrm flipH="1">
            <a:off x="9353550" y="0"/>
            <a:ext cx="2838450" cy="2857958"/>
            <a:chOff x="0" y="0"/>
            <a:chExt cx="2838450" cy="2857958"/>
          </a:xfrm>
        </p:grpSpPr>
        <p:sp>
          <p:nvSpPr>
            <p:cNvPr id="29" name="Google Shape;29;p19"/>
            <p:cNvSpPr/>
            <p:nvPr/>
          </p:nvSpPr>
          <p:spPr>
            <a:xfrm>
              <a:off x="0" y="0"/>
              <a:ext cx="2838450" cy="2857958"/>
            </a:xfrm>
            <a:custGeom>
              <a:avLst/>
              <a:gdLst/>
              <a:ahLst/>
              <a:cxnLst/>
              <a:rect l="l" t="t" r="r" b="b"/>
              <a:pathLst>
                <a:path w="2838450" h="2857958" extrusionOk="0">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30" name="Google Shape;30;p19"/>
            <p:cNvSpPr/>
            <p:nvPr/>
          </p:nvSpPr>
          <p:spPr>
            <a:xfrm>
              <a:off x="1" y="1"/>
              <a:ext cx="1003449" cy="1013015"/>
            </a:xfrm>
            <a:custGeom>
              <a:avLst/>
              <a:gdLst/>
              <a:ahLst/>
              <a:cxnLst/>
              <a:rect l="l" t="t" r="r" b="b"/>
              <a:pathLst>
                <a:path w="1003449" h="1013015" extrusionOk="0">
                  <a:moveTo>
                    <a:pt x="0" y="0"/>
                  </a:moveTo>
                  <a:lnTo>
                    <a:pt x="1003449" y="0"/>
                  </a:lnTo>
                  <a:lnTo>
                    <a:pt x="998306" y="100639"/>
                  </a:lnTo>
                  <a:cubicBezTo>
                    <a:pt x="949402" y="576784"/>
                    <a:pt x="566756" y="959471"/>
                    <a:pt x="90663" y="1008380"/>
                  </a:cubicBezTo>
                  <a:lnTo>
                    <a:pt x="0" y="1013015"/>
                  </a:lnTo>
                  <a:close/>
                </a:path>
              </a:pathLst>
            </a:cu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31" name="Google Shape;31;p19"/>
            <p:cNvSpPr/>
            <p:nvPr/>
          </p:nvSpPr>
          <p:spPr>
            <a:xfrm>
              <a:off x="1458332" y="590133"/>
              <a:ext cx="775021" cy="775021"/>
            </a:xfrm>
            <a:custGeom>
              <a:avLst/>
              <a:gdLst/>
              <a:ahLst/>
              <a:cxnLst/>
              <a:rect l="l" t="t" r="r" b="b"/>
              <a:pathLst>
                <a:path w="775021" h="775021" extrusionOk="0">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grpSp>
      <p:sp>
        <p:nvSpPr>
          <p:cNvPr id="32" name="Google Shape;32;p19"/>
          <p:cNvSpPr txBox="1">
            <a:spLocks noGrp="1"/>
          </p:cNvSpPr>
          <p:nvPr>
            <p:ph type="title"/>
          </p:nvPr>
        </p:nvSpPr>
        <p:spPr>
          <a:xfrm>
            <a:off x="5702441" y="1061623"/>
            <a:ext cx="5723586" cy="4739104"/>
          </a:xfrm>
          <a:prstGeom prst="rect">
            <a:avLst/>
          </a:prstGeom>
          <a:noFill/>
          <a:ln>
            <a:noFill/>
          </a:ln>
        </p:spPr>
        <p:txBody>
          <a:bodyPr spcFirstLastPara="1" wrap="square" lIns="91425" tIns="0" rIns="91425" bIns="0" anchor="ctr" anchorCtr="0">
            <a:noAutofit/>
          </a:bodyPr>
          <a:lstStyle>
            <a:lvl1pPr lvl="0" algn="l">
              <a:lnSpc>
                <a:spcPct val="100000"/>
              </a:lnSpc>
              <a:spcBef>
                <a:spcPts val="0"/>
              </a:spcBef>
              <a:spcAft>
                <a:spcPts val="0"/>
              </a:spcAft>
              <a:buClr>
                <a:schemeClr val="accent6"/>
              </a:buClr>
              <a:buSzPts val="3600"/>
              <a:buFont typeface="Arial Black"/>
              <a:buNone/>
              <a:defRPr sz="36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9"/>
          <p:cNvSpPr>
            <a:spLocks noGrp="1"/>
          </p:cNvSpPr>
          <p:nvPr>
            <p:ph type="pic" idx="2"/>
          </p:nvPr>
        </p:nvSpPr>
        <p:spPr>
          <a:xfrm>
            <a:off x="443345" y="0"/>
            <a:ext cx="4344695" cy="6359525"/>
          </a:xfrm>
          <a:prstGeom prst="rect">
            <a:avLst/>
          </a:prstGeom>
          <a:no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p:cSld name="Section Header">
    <p:spTree>
      <p:nvGrpSpPr>
        <p:cNvPr id="1" name="Shape 34"/>
        <p:cNvGrpSpPr/>
        <p:nvPr/>
      </p:nvGrpSpPr>
      <p:grpSpPr>
        <a:xfrm>
          <a:off x="0" y="0"/>
          <a:ext cx="0" cy="0"/>
          <a:chOff x="0" y="0"/>
          <a:chExt cx="0" cy="0"/>
        </a:xfrm>
      </p:grpSpPr>
      <p:sp>
        <p:nvSpPr>
          <p:cNvPr id="35" name="Google Shape;35;p20"/>
          <p:cNvSpPr/>
          <p:nvPr/>
        </p:nvSpPr>
        <p:spPr>
          <a:xfrm>
            <a:off x="-24064" y="-400"/>
            <a:ext cx="12216063" cy="34671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450">
              <a:solidFill>
                <a:schemeClr val="lt1"/>
              </a:solidFill>
              <a:latin typeface="EB Garamond"/>
              <a:ea typeface="EB Garamond"/>
              <a:cs typeface="EB Garamond"/>
              <a:sym typeface="EB Garamond"/>
            </a:endParaRPr>
          </a:p>
        </p:txBody>
      </p:sp>
      <p:sp>
        <p:nvSpPr>
          <p:cNvPr id="36" name="Google Shape;36;p20"/>
          <p:cNvSpPr/>
          <p:nvPr/>
        </p:nvSpPr>
        <p:spPr>
          <a:xfrm>
            <a:off x="443346" y="420493"/>
            <a:ext cx="11305309" cy="602672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EB Garamond"/>
              <a:ea typeface="EB Garamond"/>
              <a:cs typeface="EB Garamond"/>
              <a:sym typeface="EB Garamond"/>
            </a:endParaRPr>
          </a:p>
        </p:txBody>
      </p:sp>
      <p:sp>
        <p:nvSpPr>
          <p:cNvPr id="37" name="Google Shape;37;p20"/>
          <p:cNvSpPr/>
          <p:nvPr/>
        </p:nvSpPr>
        <p:spPr>
          <a:xfrm rot="-5400000">
            <a:off x="5760023" y="3764463"/>
            <a:ext cx="2812357" cy="3394143"/>
          </a:xfrm>
          <a:custGeom>
            <a:avLst/>
            <a:gdLst/>
            <a:ahLst/>
            <a:cxnLst/>
            <a:rect l="l" t="t" r="r" b="b"/>
            <a:pathLst>
              <a:path w="2812357" h="3394143" extrusionOk="0">
                <a:moveTo>
                  <a:pt x="0" y="0"/>
                </a:moveTo>
                <a:lnTo>
                  <a:pt x="2812357" y="3394143"/>
                </a:lnTo>
                <a:lnTo>
                  <a:pt x="0" y="3394143"/>
                </a:lnTo>
                <a:close/>
              </a:path>
            </a:pathLst>
          </a:custGeom>
          <a:solidFill>
            <a:srgbClr val="ECEDD2">
              <a:alpha val="49803"/>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38" name="Google Shape;38;p20"/>
          <p:cNvSpPr/>
          <p:nvPr/>
        </p:nvSpPr>
        <p:spPr>
          <a:xfrm>
            <a:off x="0" y="3463854"/>
            <a:ext cx="435241" cy="3394146"/>
          </a:xfrm>
          <a:custGeom>
            <a:avLst/>
            <a:gdLst/>
            <a:ahLst/>
            <a:cxnLst/>
            <a:rect l="l" t="t" r="r" b="b"/>
            <a:pathLst>
              <a:path w="435241" h="3394146" extrusionOk="0">
                <a:moveTo>
                  <a:pt x="435241" y="0"/>
                </a:moveTo>
                <a:lnTo>
                  <a:pt x="435241" y="3394146"/>
                </a:lnTo>
                <a:lnTo>
                  <a:pt x="0" y="3394146"/>
                </a:lnTo>
                <a:lnTo>
                  <a:pt x="0" y="523525"/>
                </a:lnTo>
                <a:close/>
              </a:path>
            </a:pathLst>
          </a:cu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EB Garamond"/>
              <a:ea typeface="EB Garamond"/>
              <a:cs typeface="EB Garamond"/>
              <a:sym typeface="EB Garamond"/>
            </a:endParaRPr>
          </a:p>
        </p:txBody>
      </p:sp>
      <p:sp>
        <p:nvSpPr>
          <p:cNvPr id="39" name="Google Shape;39;p20"/>
          <p:cNvSpPr txBox="1">
            <a:spLocks noGrp="1"/>
          </p:cNvSpPr>
          <p:nvPr>
            <p:ph type="title"/>
          </p:nvPr>
        </p:nvSpPr>
        <p:spPr>
          <a:xfrm>
            <a:off x="914400" y="1057275"/>
            <a:ext cx="5259554" cy="2495028"/>
          </a:xfrm>
          <a:prstGeom prst="rect">
            <a:avLst/>
          </a:prstGeom>
          <a:noFill/>
          <a:ln>
            <a:noFill/>
          </a:ln>
        </p:spPr>
        <p:txBody>
          <a:bodyPr spcFirstLastPara="1" wrap="square" lIns="91425" tIns="0" rIns="91425" bIns="0" anchor="b" anchorCtr="0">
            <a:noAutofit/>
          </a:bodyPr>
          <a:lstStyle>
            <a:lvl1pPr lvl="0" algn="l">
              <a:lnSpc>
                <a:spcPct val="100000"/>
              </a:lnSpc>
              <a:spcBef>
                <a:spcPts val="0"/>
              </a:spcBef>
              <a:spcAft>
                <a:spcPts val="0"/>
              </a:spcAft>
              <a:buClr>
                <a:schemeClr val="accent6"/>
              </a:buClr>
              <a:buSzPts val="3600"/>
              <a:buFont typeface="Arial Black"/>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0" name="Google Shape;40;p20"/>
          <p:cNvSpPr txBox="1">
            <a:spLocks noGrp="1"/>
          </p:cNvSpPr>
          <p:nvPr>
            <p:ph type="body" idx="1"/>
          </p:nvPr>
        </p:nvSpPr>
        <p:spPr>
          <a:xfrm>
            <a:off x="914400" y="3808750"/>
            <a:ext cx="5259554" cy="2233233"/>
          </a:xfrm>
          <a:prstGeom prst="rect">
            <a:avLst/>
          </a:prstGeom>
          <a:noFill/>
          <a:ln>
            <a:noFill/>
          </a:ln>
        </p:spPr>
        <p:txBody>
          <a:bodyPr spcFirstLastPara="1" wrap="square" lIns="91425" tIns="0" rIns="91425" bIns="0" anchor="t" anchorCtr="0">
            <a:normAutofit/>
          </a:bodyPr>
          <a:lstStyle>
            <a:lvl1pPr marL="457200" lvl="0" indent="-228600" algn="l">
              <a:lnSpc>
                <a:spcPct val="100000"/>
              </a:lnSpc>
              <a:spcBef>
                <a:spcPts val="0"/>
              </a:spcBef>
              <a:spcAft>
                <a:spcPts val="0"/>
              </a:spcAft>
              <a:buClr>
                <a:schemeClr val="accent6"/>
              </a:buClr>
              <a:buSzPts val="2400"/>
              <a:buNone/>
              <a:defRPr sz="2400"/>
            </a:lvl1pPr>
            <a:lvl2pPr marL="914400" lvl="1" indent="-381000" algn="l">
              <a:lnSpc>
                <a:spcPct val="100000"/>
              </a:lnSpc>
              <a:spcBef>
                <a:spcPts val="0"/>
              </a:spcBef>
              <a:spcAft>
                <a:spcPts val="0"/>
              </a:spcAft>
              <a:buClr>
                <a:schemeClr val="accent6"/>
              </a:buClr>
              <a:buSzPts val="2400"/>
              <a:buChar char="•"/>
              <a:defRPr sz="2400"/>
            </a:lvl2pPr>
            <a:lvl3pPr marL="1371600" lvl="2" indent="-381000" algn="l">
              <a:lnSpc>
                <a:spcPct val="100000"/>
              </a:lnSpc>
              <a:spcBef>
                <a:spcPts val="0"/>
              </a:spcBef>
              <a:spcAft>
                <a:spcPts val="0"/>
              </a:spcAft>
              <a:buClr>
                <a:schemeClr val="accent6"/>
              </a:buClr>
              <a:buSzPts val="2400"/>
              <a:buChar char="•"/>
              <a:defRPr sz="2400"/>
            </a:lvl3pPr>
            <a:lvl4pPr marL="1828800" lvl="3" indent="-342900" algn="l">
              <a:lnSpc>
                <a:spcPct val="100000"/>
              </a:lnSpc>
              <a:spcBef>
                <a:spcPts val="360"/>
              </a:spcBef>
              <a:spcAft>
                <a:spcPts val="0"/>
              </a:spcAft>
              <a:buClr>
                <a:schemeClr val="accent6"/>
              </a:buClr>
              <a:buSzPts val="1800"/>
              <a:buChar char="•"/>
              <a:defRPr/>
            </a:lvl4pPr>
            <a:lvl5pPr marL="2286000" lvl="4" indent="-342900" algn="l">
              <a:lnSpc>
                <a:spcPct val="100000"/>
              </a:lnSpc>
              <a:spcBef>
                <a:spcPts val="36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20"/>
          <p:cNvSpPr>
            <a:spLocks noGrp="1"/>
          </p:cNvSpPr>
          <p:nvPr>
            <p:ph type="pic" idx="2"/>
          </p:nvPr>
        </p:nvSpPr>
        <p:spPr>
          <a:xfrm>
            <a:off x="7414194" y="410780"/>
            <a:ext cx="4344695" cy="6447220"/>
          </a:xfrm>
          <a:prstGeom prst="rect">
            <a:avLst/>
          </a:prstGeom>
          <a:solidFill>
            <a:schemeClr val="accent3"/>
          </a:solid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42"/>
        <p:cNvGrpSpPr/>
        <p:nvPr/>
      </p:nvGrpSpPr>
      <p:grpSpPr>
        <a:xfrm>
          <a:off x="0" y="0"/>
          <a:ext cx="0" cy="0"/>
          <a:chOff x="0" y="0"/>
          <a:chExt cx="0" cy="0"/>
        </a:xfrm>
      </p:grpSpPr>
      <p:sp>
        <p:nvSpPr>
          <p:cNvPr id="43" name="Google Shape;43;p21"/>
          <p:cNvSpPr/>
          <p:nvPr/>
        </p:nvSpPr>
        <p:spPr>
          <a:xfrm>
            <a:off x="-7117" y="0"/>
            <a:ext cx="2550985" cy="6858000"/>
          </a:xfrm>
          <a:custGeom>
            <a:avLst/>
            <a:gdLst/>
            <a:ahLst/>
            <a:cxnLst/>
            <a:rect l="l" t="t" r="r" b="b"/>
            <a:pathLst>
              <a:path w="2550985" h="6858000" extrusionOk="0">
                <a:moveTo>
                  <a:pt x="2550985" y="0"/>
                </a:moveTo>
                <a:lnTo>
                  <a:pt x="0" y="0"/>
                </a:lnTo>
                <a:lnTo>
                  <a:pt x="0" y="6858000"/>
                </a:lnTo>
                <a:lnTo>
                  <a:pt x="2550985" y="6858000"/>
                </a:lnTo>
                <a:lnTo>
                  <a:pt x="2550985"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44" name="Google Shape;44;p21"/>
          <p:cNvSpPr/>
          <p:nvPr/>
        </p:nvSpPr>
        <p:spPr>
          <a:xfrm>
            <a:off x="-9415" y="0"/>
            <a:ext cx="2548591" cy="2555628"/>
          </a:xfrm>
          <a:custGeom>
            <a:avLst/>
            <a:gdLst/>
            <a:ahLst/>
            <a:cxnLst/>
            <a:rect l="l" t="t" r="r" b="b"/>
            <a:pathLst>
              <a:path w="2548591" h="2555628" extrusionOk="0">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45" name="Google Shape;45;p21"/>
          <p:cNvSpPr/>
          <p:nvPr/>
        </p:nvSpPr>
        <p:spPr>
          <a:xfrm rot="-5400000" flipH="1">
            <a:off x="-9389" y="4308466"/>
            <a:ext cx="2550984" cy="2560441"/>
          </a:xfrm>
          <a:custGeom>
            <a:avLst/>
            <a:gdLst/>
            <a:ahLst/>
            <a:cxnLst/>
            <a:rect l="l" t="t" r="r" b="b"/>
            <a:pathLst>
              <a:path w="1079" h="1083" extrusionOk="0">
                <a:moveTo>
                  <a:pt x="0" y="1083"/>
                </a:moveTo>
                <a:lnTo>
                  <a:pt x="1079" y="1083"/>
                </a:lnTo>
                <a:lnTo>
                  <a:pt x="1079" y="0"/>
                </a:lnTo>
                <a:lnTo>
                  <a:pt x="0" y="1083"/>
                </a:lnTo>
                <a:close/>
              </a:path>
            </a:pathLst>
          </a:custGeom>
          <a:solidFill>
            <a:schemeClr val="accent2">
              <a:alpha val="49803"/>
            </a:scheme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46" name="Google Shape;46;p21"/>
          <p:cNvSpPr/>
          <p:nvPr/>
        </p:nvSpPr>
        <p:spPr>
          <a:xfrm flipH="1">
            <a:off x="-10617" y="4308466"/>
            <a:ext cx="2550984" cy="2560441"/>
          </a:xfrm>
          <a:custGeom>
            <a:avLst/>
            <a:gdLst/>
            <a:ahLst/>
            <a:cxnLst/>
            <a:rect l="l" t="t" r="r" b="b"/>
            <a:pathLst>
              <a:path w="1079" h="1083" extrusionOk="0">
                <a:moveTo>
                  <a:pt x="0" y="1083"/>
                </a:moveTo>
                <a:lnTo>
                  <a:pt x="1079" y="1083"/>
                </a:lnTo>
                <a:lnTo>
                  <a:pt x="1079" y="0"/>
                </a:lnTo>
                <a:lnTo>
                  <a:pt x="0" y="1083"/>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47" name="Google Shape;47;p21"/>
          <p:cNvSpPr/>
          <p:nvPr/>
        </p:nvSpPr>
        <p:spPr>
          <a:xfrm>
            <a:off x="2543868" y="0"/>
            <a:ext cx="2560340" cy="2560340"/>
          </a:xfrm>
          <a:custGeom>
            <a:avLst/>
            <a:gdLst/>
            <a:ahLst/>
            <a:cxnLst/>
            <a:rect l="l" t="t" r="r" b="b"/>
            <a:pathLst>
              <a:path w="2560340" h="2560340" extrusionOk="0">
                <a:moveTo>
                  <a:pt x="0" y="2560340"/>
                </a:moveTo>
                <a:cubicBezTo>
                  <a:pt x="1414079" y="2560340"/>
                  <a:pt x="2560340" y="1414079"/>
                  <a:pt x="2560340" y="0"/>
                </a:cubicBezTo>
                <a:lnTo>
                  <a:pt x="0" y="0"/>
                </a:lnTo>
                <a:lnTo>
                  <a:pt x="0" y="2560340"/>
                </a:lnTo>
                <a:close/>
              </a:path>
            </a:pathLst>
          </a:custGeom>
          <a:solidFill>
            <a:srgbClr val="DCE6F5">
              <a:alpha val="49803"/>
            </a:srgb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48" name="Google Shape;48;p21"/>
          <p:cNvSpPr txBox="1">
            <a:spLocks noGrp="1"/>
          </p:cNvSpPr>
          <p:nvPr>
            <p:ph type="title"/>
          </p:nvPr>
        </p:nvSpPr>
        <p:spPr>
          <a:xfrm>
            <a:off x="3460565" y="1057274"/>
            <a:ext cx="7965461" cy="994164"/>
          </a:xfrm>
          <a:prstGeom prst="rect">
            <a:avLst/>
          </a:prstGeom>
          <a:noFill/>
          <a:ln>
            <a:noFill/>
          </a:ln>
        </p:spPr>
        <p:txBody>
          <a:bodyPr spcFirstLastPara="1" wrap="square" lIns="91425" tIns="0" rIns="91425" bIns="0" anchor="b" anchorCtr="0">
            <a:noAutofit/>
          </a:bodyPr>
          <a:lstStyle>
            <a:lvl1pPr lvl="0" algn="l">
              <a:lnSpc>
                <a:spcPct val="100000"/>
              </a:lnSpc>
              <a:spcBef>
                <a:spcPts val="0"/>
              </a:spcBef>
              <a:spcAft>
                <a:spcPts val="0"/>
              </a:spcAft>
              <a:buClr>
                <a:schemeClr val="accent6"/>
              </a:buClr>
              <a:buSzPts val="3600"/>
              <a:buFont typeface="Arial Black"/>
              <a:buNone/>
              <a:defRPr sz="3600" b="1">
                <a:latin typeface="Arial Black"/>
                <a:ea typeface="Arial Black"/>
                <a:cs typeface="Arial Black"/>
                <a:sym typeface="Arial Black"/>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1"/>
          <p:cNvSpPr txBox="1">
            <a:spLocks noGrp="1"/>
          </p:cNvSpPr>
          <p:nvPr>
            <p:ph type="body" idx="1"/>
          </p:nvPr>
        </p:nvSpPr>
        <p:spPr>
          <a:xfrm>
            <a:off x="3460565" y="2303029"/>
            <a:ext cx="7965460" cy="3497698"/>
          </a:xfrm>
          <a:prstGeom prst="rect">
            <a:avLst/>
          </a:prstGeom>
          <a:noFill/>
          <a:ln>
            <a:noFill/>
          </a:ln>
        </p:spPr>
        <p:txBody>
          <a:bodyPr spcFirstLastPara="1" wrap="square" lIns="91425" tIns="0" rIns="91425" bIns="0" anchor="t" anchorCtr="0">
            <a:normAutofit/>
          </a:bodyPr>
          <a:lstStyle>
            <a:lvl1pPr marL="457200" lvl="0" indent="-342900" algn="l">
              <a:lnSpc>
                <a:spcPct val="100000"/>
              </a:lnSpc>
              <a:spcBef>
                <a:spcPts val="1000"/>
              </a:spcBef>
              <a:spcAft>
                <a:spcPts val="0"/>
              </a:spcAft>
              <a:buClr>
                <a:schemeClr val="accent6"/>
              </a:buClr>
              <a:buSzPts val="1800"/>
              <a:buChar char="•"/>
              <a:defRPr sz="1800"/>
            </a:lvl1pPr>
            <a:lvl2pPr marL="914400" lvl="1" indent="-342900" algn="l">
              <a:lnSpc>
                <a:spcPct val="100000"/>
              </a:lnSpc>
              <a:spcBef>
                <a:spcPts val="1000"/>
              </a:spcBef>
              <a:spcAft>
                <a:spcPts val="0"/>
              </a:spcAft>
              <a:buClr>
                <a:schemeClr val="accent6"/>
              </a:buClr>
              <a:buSzPts val="1800"/>
              <a:buChar char="•"/>
              <a:defRPr sz="1800"/>
            </a:lvl2pPr>
            <a:lvl3pPr marL="1371600" lvl="2" indent="-342900" algn="l">
              <a:lnSpc>
                <a:spcPct val="100000"/>
              </a:lnSpc>
              <a:spcBef>
                <a:spcPts val="1000"/>
              </a:spcBef>
              <a:spcAft>
                <a:spcPts val="0"/>
              </a:spcAft>
              <a:buClr>
                <a:schemeClr val="accent6"/>
              </a:buClr>
              <a:buSzPts val="1800"/>
              <a:buChar char="•"/>
              <a:defRPr sz="1800"/>
            </a:lvl3pPr>
            <a:lvl4pPr marL="1828800" lvl="3" indent="-342900" algn="l">
              <a:lnSpc>
                <a:spcPct val="100000"/>
              </a:lnSpc>
              <a:spcBef>
                <a:spcPts val="1000"/>
              </a:spcBef>
              <a:spcAft>
                <a:spcPts val="0"/>
              </a:spcAft>
              <a:buClr>
                <a:schemeClr val="accent6"/>
              </a:buClr>
              <a:buSzPts val="1800"/>
              <a:buChar char="•"/>
              <a:defRPr sz="1800"/>
            </a:lvl4pPr>
            <a:lvl5pPr marL="2286000" lvl="4" indent="-342900" algn="l">
              <a:lnSpc>
                <a:spcPct val="100000"/>
              </a:lnSpc>
              <a:spcBef>
                <a:spcPts val="1000"/>
              </a:spcBef>
              <a:spcAft>
                <a:spcPts val="0"/>
              </a:spcAft>
              <a:buClr>
                <a:schemeClr val="accent6"/>
              </a:buClr>
              <a:buSzPts val="1800"/>
              <a:buChar char="•"/>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1"/>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600">
                <a:solidFill>
                  <a:schemeClr val="accent6"/>
                </a:solidFill>
                <a:latin typeface="Arial Black"/>
                <a:ea typeface="Arial Black"/>
                <a:cs typeface="Arial Black"/>
                <a:sym typeface="Arial Black"/>
              </a:defRPr>
            </a:lvl1pPr>
            <a:lvl2pPr marL="0" lvl="1" indent="0" algn="r">
              <a:spcBef>
                <a:spcPts val="0"/>
              </a:spcBef>
              <a:buNone/>
              <a:defRPr sz="1600">
                <a:solidFill>
                  <a:schemeClr val="accent6"/>
                </a:solidFill>
                <a:latin typeface="Arial Black"/>
                <a:ea typeface="Arial Black"/>
                <a:cs typeface="Arial Black"/>
                <a:sym typeface="Arial Black"/>
              </a:defRPr>
            </a:lvl2pPr>
            <a:lvl3pPr marL="0" lvl="2" indent="0" algn="r">
              <a:spcBef>
                <a:spcPts val="0"/>
              </a:spcBef>
              <a:buNone/>
              <a:defRPr sz="1600">
                <a:solidFill>
                  <a:schemeClr val="accent6"/>
                </a:solidFill>
                <a:latin typeface="Arial Black"/>
                <a:ea typeface="Arial Black"/>
                <a:cs typeface="Arial Black"/>
                <a:sym typeface="Arial Black"/>
              </a:defRPr>
            </a:lvl3pPr>
            <a:lvl4pPr marL="0" lvl="3" indent="0" algn="r">
              <a:spcBef>
                <a:spcPts val="0"/>
              </a:spcBef>
              <a:buNone/>
              <a:defRPr sz="1600">
                <a:solidFill>
                  <a:schemeClr val="accent6"/>
                </a:solidFill>
                <a:latin typeface="Arial Black"/>
                <a:ea typeface="Arial Black"/>
                <a:cs typeface="Arial Black"/>
                <a:sym typeface="Arial Black"/>
              </a:defRPr>
            </a:lvl4pPr>
            <a:lvl5pPr marL="0" lvl="4" indent="0" algn="r">
              <a:spcBef>
                <a:spcPts val="0"/>
              </a:spcBef>
              <a:buNone/>
              <a:defRPr sz="1600">
                <a:solidFill>
                  <a:schemeClr val="accent6"/>
                </a:solidFill>
                <a:latin typeface="Arial Black"/>
                <a:ea typeface="Arial Black"/>
                <a:cs typeface="Arial Black"/>
                <a:sym typeface="Arial Black"/>
              </a:defRPr>
            </a:lvl5pPr>
            <a:lvl6pPr marL="0" lvl="5" indent="0" algn="r">
              <a:spcBef>
                <a:spcPts val="0"/>
              </a:spcBef>
              <a:buNone/>
              <a:defRPr sz="1600">
                <a:solidFill>
                  <a:schemeClr val="accent6"/>
                </a:solidFill>
                <a:latin typeface="Arial Black"/>
                <a:ea typeface="Arial Black"/>
                <a:cs typeface="Arial Black"/>
                <a:sym typeface="Arial Black"/>
              </a:defRPr>
            </a:lvl6pPr>
            <a:lvl7pPr marL="0" lvl="6" indent="0" algn="r">
              <a:spcBef>
                <a:spcPts val="0"/>
              </a:spcBef>
              <a:buNone/>
              <a:defRPr sz="1600">
                <a:solidFill>
                  <a:schemeClr val="accent6"/>
                </a:solidFill>
                <a:latin typeface="Arial Black"/>
                <a:ea typeface="Arial Black"/>
                <a:cs typeface="Arial Black"/>
                <a:sym typeface="Arial Black"/>
              </a:defRPr>
            </a:lvl7pPr>
            <a:lvl8pPr marL="0" lvl="7" indent="0" algn="r">
              <a:spcBef>
                <a:spcPts val="0"/>
              </a:spcBef>
              <a:buNone/>
              <a:defRPr sz="1600">
                <a:solidFill>
                  <a:schemeClr val="accent6"/>
                </a:solidFill>
                <a:latin typeface="Arial Black"/>
                <a:ea typeface="Arial Black"/>
                <a:cs typeface="Arial Black"/>
                <a:sym typeface="Arial Black"/>
              </a:defRPr>
            </a:lvl8pPr>
            <a:lvl9pPr marL="0" lvl="8" indent="0" algn="r">
              <a:spcBef>
                <a:spcPts val="0"/>
              </a:spcBef>
              <a:buNone/>
              <a:defRPr sz="1600">
                <a:solidFill>
                  <a:schemeClr val="accent6"/>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_Comparison 1">
  <p:cSld name="1_Comparison 1">
    <p:spTree>
      <p:nvGrpSpPr>
        <p:cNvPr id="1" name="Shape 51"/>
        <p:cNvGrpSpPr/>
        <p:nvPr/>
      </p:nvGrpSpPr>
      <p:grpSpPr>
        <a:xfrm>
          <a:off x="0" y="0"/>
          <a:ext cx="0" cy="0"/>
          <a:chOff x="0" y="0"/>
          <a:chExt cx="0" cy="0"/>
        </a:xfrm>
      </p:grpSpPr>
      <p:sp>
        <p:nvSpPr>
          <p:cNvPr id="52" name="Google Shape;52;p22"/>
          <p:cNvSpPr txBox="1">
            <a:spLocks noGrp="1"/>
          </p:cNvSpPr>
          <p:nvPr>
            <p:ph type="title"/>
          </p:nvPr>
        </p:nvSpPr>
        <p:spPr>
          <a:xfrm>
            <a:off x="4364809" y="1057274"/>
            <a:ext cx="7043617" cy="2520217"/>
          </a:xfrm>
          <a:prstGeom prst="rect">
            <a:avLst/>
          </a:prstGeom>
          <a:noFill/>
          <a:ln>
            <a:noFill/>
          </a:ln>
        </p:spPr>
        <p:txBody>
          <a:bodyPr spcFirstLastPara="1" wrap="square" lIns="91425" tIns="0" rIns="91425" bIns="0" anchor="b" anchorCtr="0">
            <a:noAutofit/>
          </a:bodyPr>
          <a:lstStyle>
            <a:lvl1pPr lvl="0" algn="l">
              <a:lnSpc>
                <a:spcPct val="100000"/>
              </a:lnSpc>
              <a:spcBef>
                <a:spcPts val="0"/>
              </a:spcBef>
              <a:spcAft>
                <a:spcPts val="0"/>
              </a:spcAft>
              <a:buClr>
                <a:schemeClr val="accent6"/>
              </a:buClr>
              <a:buSzPts val="3600"/>
              <a:buFont typeface="Arial Black"/>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3" name="Google Shape;53;p22"/>
          <p:cNvSpPr/>
          <p:nvPr/>
        </p:nvSpPr>
        <p:spPr>
          <a:xfrm>
            <a:off x="-5568" y="-2784"/>
            <a:ext cx="3443288" cy="6891337"/>
          </a:xfrm>
          <a:custGeom>
            <a:avLst/>
            <a:gdLst/>
            <a:ahLst/>
            <a:cxnLst/>
            <a:rect l="l" t="t" r="r" b="b"/>
            <a:pathLst>
              <a:path w="3443288" h="6891337" extrusionOk="0">
                <a:moveTo>
                  <a:pt x="3443288" y="0"/>
                </a:moveTo>
                <a:lnTo>
                  <a:pt x="0" y="0"/>
                </a:lnTo>
                <a:lnTo>
                  <a:pt x="0" y="6891338"/>
                </a:lnTo>
                <a:lnTo>
                  <a:pt x="3443288" y="6891338"/>
                </a:lnTo>
                <a:lnTo>
                  <a:pt x="3443288" y="0"/>
                </a:lnTo>
                <a:close/>
              </a:path>
            </a:pathLst>
          </a:custGeom>
          <a:solidFill>
            <a:schemeClr val="accent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pic>
        <p:nvPicPr>
          <p:cNvPr id="54" name="Google Shape;54;p22"/>
          <p:cNvPicPr preferRelativeResize="0"/>
          <p:nvPr/>
        </p:nvPicPr>
        <p:blipFill rotWithShape="1">
          <a:blip r:embed="rId2">
            <a:alphaModFix/>
          </a:blip>
          <a:srcRect/>
          <a:stretch/>
        </p:blipFill>
        <p:spPr>
          <a:xfrm>
            <a:off x="1703311" y="-2784"/>
            <a:ext cx="1734410" cy="5167313"/>
          </a:xfrm>
          <a:prstGeom prst="rect">
            <a:avLst/>
          </a:prstGeom>
          <a:noFill/>
          <a:ln>
            <a:noFill/>
          </a:ln>
        </p:spPr>
      </p:pic>
      <p:sp>
        <p:nvSpPr>
          <p:cNvPr id="55" name="Google Shape;55;p22"/>
          <p:cNvSpPr/>
          <p:nvPr/>
        </p:nvSpPr>
        <p:spPr>
          <a:xfrm>
            <a:off x="1721621" y="-2784"/>
            <a:ext cx="1716115" cy="1720853"/>
          </a:xfrm>
          <a:custGeom>
            <a:avLst/>
            <a:gdLst/>
            <a:ahLst/>
            <a:cxnLst/>
            <a:rect l="l" t="t" r="r" b="b"/>
            <a:pathLst>
              <a:path w="1716115" h="1720853" extrusionOk="0">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lt1">
              <a:alpha val="98823"/>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56" name="Google Shape;56;p22"/>
          <p:cNvSpPr/>
          <p:nvPr/>
        </p:nvSpPr>
        <p:spPr>
          <a:xfrm>
            <a:off x="-5568" y="3440504"/>
            <a:ext cx="3443288" cy="3448050"/>
          </a:xfrm>
          <a:custGeom>
            <a:avLst/>
            <a:gdLst/>
            <a:ahLst/>
            <a:cxnLst/>
            <a:rect l="l" t="t" r="r" b="b"/>
            <a:pathLst>
              <a:path w="3443288" h="3448050" extrusionOk="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pic>
        <p:nvPicPr>
          <p:cNvPr id="57" name="Google Shape;57;p22"/>
          <p:cNvPicPr preferRelativeResize="0"/>
          <p:nvPr/>
        </p:nvPicPr>
        <p:blipFill rotWithShape="1">
          <a:blip r:embed="rId3">
            <a:alphaModFix/>
          </a:blip>
          <a:srcRect/>
          <a:stretch/>
        </p:blipFill>
        <p:spPr>
          <a:xfrm>
            <a:off x="1718457" y="3440504"/>
            <a:ext cx="1719263" cy="1724025"/>
          </a:xfrm>
          <a:prstGeom prst="rect">
            <a:avLst/>
          </a:prstGeom>
          <a:noFill/>
          <a:ln>
            <a:noFill/>
          </a:ln>
        </p:spPr>
      </p:pic>
      <p:sp>
        <p:nvSpPr>
          <p:cNvPr id="58" name="Google Shape;58;p22"/>
          <p:cNvSpPr txBox="1">
            <a:spLocks noGrp="1"/>
          </p:cNvSpPr>
          <p:nvPr>
            <p:ph type="sldNum" idx="12"/>
          </p:nvPr>
        </p:nvSpPr>
        <p:spPr>
          <a:xfrm>
            <a:off x="10438475" y="457199"/>
            <a:ext cx="987552" cy="471489"/>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600">
                <a:solidFill>
                  <a:schemeClr val="accent6"/>
                </a:solidFill>
                <a:latin typeface="Arial Black"/>
                <a:ea typeface="Arial Black"/>
                <a:cs typeface="Arial Black"/>
                <a:sym typeface="Arial Black"/>
              </a:defRPr>
            </a:lvl1pPr>
            <a:lvl2pPr marL="0" lvl="1" indent="0" algn="r">
              <a:spcBef>
                <a:spcPts val="0"/>
              </a:spcBef>
              <a:buNone/>
              <a:defRPr sz="1600">
                <a:solidFill>
                  <a:schemeClr val="accent6"/>
                </a:solidFill>
                <a:latin typeface="Arial Black"/>
                <a:ea typeface="Arial Black"/>
                <a:cs typeface="Arial Black"/>
                <a:sym typeface="Arial Black"/>
              </a:defRPr>
            </a:lvl2pPr>
            <a:lvl3pPr marL="0" lvl="2" indent="0" algn="r">
              <a:spcBef>
                <a:spcPts val="0"/>
              </a:spcBef>
              <a:buNone/>
              <a:defRPr sz="1600">
                <a:solidFill>
                  <a:schemeClr val="accent6"/>
                </a:solidFill>
                <a:latin typeface="Arial Black"/>
                <a:ea typeface="Arial Black"/>
                <a:cs typeface="Arial Black"/>
                <a:sym typeface="Arial Black"/>
              </a:defRPr>
            </a:lvl3pPr>
            <a:lvl4pPr marL="0" lvl="3" indent="0" algn="r">
              <a:spcBef>
                <a:spcPts val="0"/>
              </a:spcBef>
              <a:buNone/>
              <a:defRPr sz="1600">
                <a:solidFill>
                  <a:schemeClr val="accent6"/>
                </a:solidFill>
                <a:latin typeface="Arial Black"/>
                <a:ea typeface="Arial Black"/>
                <a:cs typeface="Arial Black"/>
                <a:sym typeface="Arial Black"/>
              </a:defRPr>
            </a:lvl4pPr>
            <a:lvl5pPr marL="0" lvl="4" indent="0" algn="r">
              <a:spcBef>
                <a:spcPts val="0"/>
              </a:spcBef>
              <a:buNone/>
              <a:defRPr sz="1600">
                <a:solidFill>
                  <a:schemeClr val="accent6"/>
                </a:solidFill>
                <a:latin typeface="Arial Black"/>
                <a:ea typeface="Arial Black"/>
                <a:cs typeface="Arial Black"/>
                <a:sym typeface="Arial Black"/>
              </a:defRPr>
            </a:lvl5pPr>
            <a:lvl6pPr marL="0" lvl="5" indent="0" algn="r">
              <a:spcBef>
                <a:spcPts val="0"/>
              </a:spcBef>
              <a:buNone/>
              <a:defRPr sz="1600">
                <a:solidFill>
                  <a:schemeClr val="accent6"/>
                </a:solidFill>
                <a:latin typeface="Arial Black"/>
                <a:ea typeface="Arial Black"/>
                <a:cs typeface="Arial Black"/>
                <a:sym typeface="Arial Black"/>
              </a:defRPr>
            </a:lvl6pPr>
            <a:lvl7pPr marL="0" lvl="6" indent="0" algn="r">
              <a:spcBef>
                <a:spcPts val="0"/>
              </a:spcBef>
              <a:buNone/>
              <a:defRPr sz="1600">
                <a:solidFill>
                  <a:schemeClr val="accent6"/>
                </a:solidFill>
                <a:latin typeface="Arial Black"/>
                <a:ea typeface="Arial Black"/>
                <a:cs typeface="Arial Black"/>
                <a:sym typeface="Arial Black"/>
              </a:defRPr>
            </a:lvl7pPr>
            <a:lvl8pPr marL="0" lvl="7" indent="0" algn="r">
              <a:spcBef>
                <a:spcPts val="0"/>
              </a:spcBef>
              <a:buNone/>
              <a:defRPr sz="1600">
                <a:solidFill>
                  <a:schemeClr val="accent6"/>
                </a:solidFill>
                <a:latin typeface="Arial Black"/>
                <a:ea typeface="Arial Black"/>
                <a:cs typeface="Arial Black"/>
                <a:sym typeface="Arial Black"/>
              </a:defRPr>
            </a:lvl8pPr>
            <a:lvl9pPr marL="0" lvl="8" indent="0" algn="r">
              <a:spcBef>
                <a:spcPts val="0"/>
              </a:spcBef>
              <a:buNone/>
              <a:defRPr sz="1600">
                <a:solidFill>
                  <a:schemeClr val="accent6"/>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en-GB"/>
              <a:t>‹#›</a:t>
            </a:fld>
            <a:endParaRPr/>
          </a:p>
        </p:txBody>
      </p:sp>
      <p:sp>
        <p:nvSpPr>
          <p:cNvPr id="59" name="Google Shape;59;p22"/>
          <p:cNvSpPr txBox="1">
            <a:spLocks noGrp="1"/>
          </p:cNvSpPr>
          <p:nvPr>
            <p:ph type="body" idx="1"/>
          </p:nvPr>
        </p:nvSpPr>
        <p:spPr>
          <a:xfrm>
            <a:off x="4364808" y="3808750"/>
            <a:ext cx="7043618" cy="2233233"/>
          </a:xfrm>
          <a:prstGeom prst="rect">
            <a:avLst/>
          </a:prstGeom>
          <a:noFill/>
          <a:ln>
            <a:noFill/>
          </a:ln>
        </p:spPr>
        <p:txBody>
          <a:bodyPr spcFirstLastPara="1" wrap="square" lIns="91425" tIns="0" rIns="91425" bIns="0" anchor="t" anchorCtr="0">
            <a:normAutofit/>
          </a:bodyPr>
          <a:lstStyle>
            <a:lvl1pPr marL="457200" lvl="0" indent="-228600" algn="l">
              <a:lnSpc>
                <a:spcPct val="100000"/>
              </a:lnSpc>
              <a:spcBef>
                <a:spcPts val="0"/>
              </a:spcBef>
              <a:spcAft>
                <a:spcPts val="0"/>
              </a:spcAft>
              <a:buClr>
                <a:schemeClr val="accent6"/>
              </a:buClr>
              <a:buSzPts val="2400"/>
              <a:buNone/>
              <a:defRPr sz="2400"/>
            </a:lvl1pPr>
            <a:lvl2pPr marL="914400" lvl="1" indent="-381000" algn="l">
              <a:lnSpc>
                <a:spcPct val="100000"/>
              </a:lnSpc>
              <a:spcBef>
                <a:spcPts val="0"/>
              </a:spcBef>
              <a:spcAft>
                <a:spcPts val="0"/>
              </a:spcAft>
              <a:buClr>
                <a:schemeClr val="accent6"/>
              </a:buClr>
              <a:buSzPts val="2400"/>
              <a:buChar char="•"/>
              <a:defRPr sz="2400"/>
            </a:lvl2pPr>
            <a:lvl3pPr marL="1371600" lvl="2" indent="-381000" algn="l">
              <a:lnSpc>
                <a:spcPct val="100000"/>
              </a:lnSpc>
              <a:spcBef>
                <a:spcPts val="0"/>
              </a:spcBef>
              <a:spcAft>
                <a:spcPts val="0"/>
              </a:spcAft>
              <a:buClr>
                <a:schemeClr val="accent6"/>
              </a:buClr>
              <a:buSzPts val="2400"/>
              <a:buChar char="•"/>
              <a:defRPr sz="2400"/>
            </a:lvl3pPr>
            <a:lvl4pPr marL="1828800" lvl="3" indent="-342900" algn="l">
              <a:lnSpc>
                <a:spcPct val="100000"/>
              </a:lnSpc>
              <a:spcBef>
                <a:spcPts val="360"/>
              </a:spcBef>
              <a:spcAft>
                <a:spcPts val="0"/>
              </a:spcAft>
              <a:buClr>
                <a:schemeClr val="accent6"/>
              </a:buClr>
              <a:buSzPts val="1800"/>
              <a:buChar char="•"/>
              <a:defRPr/>
            </a:lvl4pPr>
            <a:lvl5pPr marL="2286000" lvl="4" indent="-342900" algn="l">
              <a:lnSpc>
                <a:spcPct val="100000"/>
              </a:lnSpc>
              <a:spcBef>
                <a:spcPts val="36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mparison 4">
  <p:cSld name="Comparison 4">
    <p:spTree>
      <p:nvGrpSpPr>
        <p:cNvPr id="1" name="Shape 60"/>
        <p:cNvGrpSpPr/>
        <p:nvPr/>
      </p:nvGrpSpPr>
      <p:grpSpPr>
        <a:xfrm>
          <a:off x="0" y="0"/>
          <a:ext cx="0" cy="0"/>
          <a:chOff x="0" y="0"/>
          <a:chExt cx="0" cy="0"/>
        </a:xfrm>
      </p:grpSpPr>
      <p:sp>
        <p:nvSpPr>
          <p:cNvPr id="61" name="Google Shape;61;p23"/>
          <p:cNvSpPr/>
          <p:nvPr/>
        </p:nvSpPr>
        <p:spPr>
          <a:xfrm>
            <a:off x="8989454" y="3427336"/>
            <a:ext cx="3202546" cy="3430665"/>
          </a:xfrm>
          <a:custGeom>
            <a:avLst/>
            <a:gdLst/>
            <a:ahLst/>
            <a:cxnLst/>
            <a:rect l="l" t="t" r="r" b="b"/>
            <a:pathLst>
              <a:path w="3202546" h="3430665" extrusionOk="0">
                <a:moveTo>
                  <a:pt x="0" y="0"/>
                </a:moveTo>
                <a:lnTo>
                  <a:pt x="3202546" y="0"/>
                </a:lnTo>
                <a:lnTo>
                  <a:pt x="3202546" y="3430665"/>
                </a:lnTo>
                <a:lnTo>
                  <a:pt x="0" y="3430665"/>
                </a:lnTo>
                <a:close/>
              </a:path>
            </a:pathLst>
          </a:custGeom>
          <a:solidFill>
            <a:schemeClr val="accent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62" name="Google Shape;62;p23"/>
          <p:cNvSpPr/>
          <p:nvPr/>
        </p:nvSpPr>
        <p:spPr>
          <a:xfrm>
            <a:off x="8989454" y="3654149"/>
            <a:ext cx="3202546" cy="3203852"/>
          </a:xfrm>
          <a:custGeom>
            <a:avLst/>
            <a:gdLst/>
            <a:ahLst/>
            <a:cxnLst/>
            <a:rect l="l" t="t" r="r" b="b"/>
            <a:pathLst>
              <a:path w="3202546" h="3203852" extrusionOk="0">
                <a:moveTo>
                  <a:pt x="3202546" y="0"/>
                </a:moveTo>
                <a:lnTo>
                  <a:pt x="3202546" y="3203852"/>
                </a:lnTo>
                <a:lnTo>
                  <a:pt x="0" y="3203852"/>
                </a:lnTo>
                <a:lnTo>
                  <a:pt x="0" y="3190718"/>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63" name="Google Shape;63;p23"/>
          <p:cNvSpPr/>
          <p:nvPr/>
        </p:nvSpPr>
        <p:spPr>
          <a:xfrm>
            <a:off x="8989455" y="1"/>
            <a:ext cx="3202545" cy="3437345"/>
          </a:xfrm>
          <a:custGeom>
            <a:avLst/>
            <a:gdLst/>
            <a:ahLst/>
            <a:cxnLst/>
            <a:rect l="l" t="t" r="r" b="b"/>
            <a:pathLst>
              <a:path w="3202545" h="3437345" extrusionOk="0">
                <a:moveTo>
                  <a:pt x="0" y="0"/>
                </a:moveTo>
                <a:lnTo>
                  <a:pt x="3202545" y="0"/>
                </a:lnTo>
                <a:lnTo>
                  <a:pt x="3202545" y="3437345"/>
                </a:lnTo>
                <a:lnTo>
                  <a:pt x="0" y="3437345"/>
                </a:lnTo>
                <a:close/>
              </a:path>
            </a:pathLst>
          </a:custGeom>
          <a:solidFill>
            <a:schemeClr val="accent5"/>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64" name="Google Shape;64;p23"/>
          <p:cNvSpPr/>
          <p:nvPr/>
        </p:nvSpPr>
        <p:spPr>
          <a:xfrm>
            <a:off x="8989454" y="6681"/>
            <a:ext cx="3202546" cy="3436477"/>
          </a:xfrm>
          <a:custGeom>
            <a:avLst/>
            <a:gdLst/>
            <a:ahLst/>
            <a:cxnLst/>
            <a:rect l="l" t="t" r="r" b="b"/>
            <a:pathLst>
              <a:path w="3202546" h="3436477" extrusionOk="0">
                <a:moveTo>
                  <a:pt x="0" y="0"/>
                </a:moveTo>
                <a:lnTo>
                  <a:pt x="3202546" y="3214418"/>
                </a:lnTo>
                <a:lnTo>
                  <a:pt x="3202546" y="3436477"/>
                </a:lnTo>
                <a:lnTo>
                  <a:pt x="0" y="343647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65" name="Google Shape;65;p23"/>
          <p:cNvSpPr txBox="1">
            <a:spLocks noGrp="1"/>
          </p:cNvSpPr>
          <p:nvPr>
            <p:ph type="title"/>
          </p:nvPr>
        </p:nvSpPr>
        <p:spPr>
          <a:xfrm>
            <a:off x="914399" y="834635"/>
            <a:ext cx="7796464" cy="1222385"/>
          </a:xfrm>
          <a:prstGeom prst="rect">
            <a:avLst/>
          </a:prstGeom>
          <a:noFill/>
          <a:ln>
            <a:noFill/>
          </a:ln>
        </p:spPr>
        <p:txBody>
          <a:bodyPr spcFirstLastPara="1" wrap="square" lIns="91425" tIns="0" rIns="91425" bIns="0" anchor="b" anchorCtr="0">
            <a:noAutofit/>
          </a:bodyPr>
          <a:lstStyle>
            <a:lvl1pPr lvl="0" algn="l">
              <a:lnSpc>
                <a:spcPct val="100000"/>
              </a:lnSpc>
              <a:spcBef>
                <a:spcPts val="0"/>
              </a:spcBef>
              <a:spcAft>
                <a:spcPts val="0"/>
              </a:spcAft>
              <a:buClr>
                <a:schemeClr val="accent6"/>
              </a:buClr>
              <a:buSzPts val="3600"/>
              <a:buFont typeface="Arial Black"/>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6" name="Google Shape;66;p23"/>
          <p:cNvSpPr txBox="1">
            <a:spLocks noGrp="1"/>
          </p:cNvSpPr>
          <p:nvPr>
            <p:ph type="sldNum" idx="12"/>
          </p:nvPr>
        </p:nvSpPr>
        <p:spPr>
          <a:xfrm>
            <a:off x="10438475" y="457199"/>
            <a:ext cx="987552" cy="471489"/>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600">
                <a:solidFill>
                  <a:schemeClr val="accent6"/>
                </a:solidFill>
                <a:latin typeface="Arial Black"/>
                <a:ea typeface="Arial Black"/>
                <a:cs typeface="Arial Black"/>
                <a:sym typeface="Arial Black"/>
              </a:defRPr>
            </a:lvl1pPr>
            <a:lvl2pPr marL="0" lvl="1" indent="0" algn="r">
              <a:spcBef>
                <a:spcPts val="0"/>
              </a:spcBef>
              <a:buNone/>
              <a:defRPr sz="1600">
                <a:solidFill>
                  <a:schemeClr val="accent6"/>
                </a:solidFill>
                <a:latin typeface="Arial Black"/>
                <a:ea typeface="Arial Black"/>
                <a:cs typeface="Arial Black"/>
                <a:sym typeface="Arial Black"/>
              </a:defRPr>
            </a:lvl2pPr>
            <a:lvl3pPr marL="0" lvl="2" indent="0" algn="r">
              <a:spcBef>
                <a:spcPts val="0"/>
              </a:spcBef>
              <a:buNone/>
              <a:defRPr sz="1600">
                <a:solidFill>
                  <a:schemeClr val="accent6"/>
                </a:solidFill>
                <a:latin typeface="Arial Black"/>
                <a:ea typeface="Arial Black"/>
                <a:cs typeface="Arial Black"/>
                <a:sym typeface="Arial Black"/>
              </a:defRPr>
            </a:lvl3pPr>
            <a:lvl4pPr marL="0" lvl="3" indent="0" algn="r">
              <a:spcBef>
                <a:spcPts val="0"/>
              </a:spcBef>
              <a:buNone/>
              <a:defRPr sz="1600">
                <a:solidFill>
                  <a:schemeClr val="accent6"/>
                </a:solidFill>
                <a:latin typeface="Arial Black"/>
                <a:ea typeface="Arial Black"/>
                <a:cs typeface="Arial Black"/>
                <a:sym typeface="Arial Black"/>
              </a:defRPr>
            </a:lvl4pPr>
            <a:lvl5pPr marL="0" lvl="4" indent="0" algn="r">
              <a:spcBef>
                <a:spcPts val="0"/>
              </a:spcBef>
              <a:buNone/>
              <a:defRPr sz="1600">
                <a:solidFill>
                  <a:schemeClr val="accent6"/>
                </a:solidFill>
                <a:latin typeface="Arial Black"/>
                <a:ea typeface="Arial Black"/>
                <a:cs typeface="Arial Black"/>
                <a:sym typeface="Arial Black"/>
              </a:defRPr>
            </a:lvl5pPr>
            <a:lvl6pPr marL="0" lvl="5" indent="0" algn="r">
              <a:spcBef>
                <a:spcPts val="0"/>
              </a:spcBef>
              <a:buNone/>
              <a:defRPr sz="1600">
                <a:solidFill>
                  <a:schemeClr val="accent6"/>
                </a:solidFill>
                <a:latin typeface="Arial Black"/>
                <a:ea typeface="Arial Black"/>
                <a:cs typeface="Arial Black"/>
                <a:sym typeface="Arial Black"/>
              </a:defRPr>
            </a:lvl6pPr>
            <a:lvl7pPr marL="0" lvl="6" indent="0" algn="r">
              <a:spcBef>
                <a:spcPts val="0"/>
              </a:spcBef>
              <a:buNone/>
              <a:defRPr sz="1600">
                <a:solidFill>
                  <a:schemeClr val="accent6"/>
                </a:solidFill>
                <a:latin typeface="Arial Black"/>
                <a:ea typeface="Arial Black"/>
                <a:cs typeface="Arial Black"/>
                <a:sym typeface="Arial Black"/>
              </a:defRPr>
            </a:lvl7pPr>
            <a:lvl8pPr marL="0" lvl="7" indent="0" algn="r">
              <a:spcBef>
                <a:spcPts val="0"/>
              </a:spcBef>
              <a:buNone/>
              <a:defRPr sz="1600">
                <a:solidFill>
                  <a:schemeClr val="accent6"/>
                </a:solidFill>
                <a:latin typeface="Arial Black"/>
                <a:ea typeface="Arial Black"/>
                <a:cs typeface="Arial Black"/>
                <a:sym typeface="Arial Black"/>
              </a:defRPr>
            </a:lvl8pPr>
            <a:lvl9pPr marL="0" lvl="8" indent="0" algn="r">
              <a:spcBef>
                <a:spcPts val="0"/>
              </a:spcBef>
              <a:buNone/>
              <a:defRPr sz="1600">
                <a:solidFill>
                  <a:schemeClr val="accent6"/>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en-GB"/>
              <a:t>‹#›</a:t>
            </a:fld>
            <a:endParaRPr/>
          </a:p>
        </p:txBody>
      </p:sp>
      <p:sp>
        <p:nvSpPr>
          <p:cNvPr id="67" name="Google Shape;67;p23"/>
          <p:cNvSpPr txBox="1">
            <a:spLocks noGrp="1"/>
          </p:cNvSpPr>
          <p:nvPr>
            <p:ph type="body" idx="1"/>
          </p:nvPr>
        </p:nvSpPr>
        <p:spPr>
          <a:xfrm>
            <a:off x="914400" y="2303028"/>
            <a:ext cx="3283119" cy="3720337"/>
          </a:xfrm>
          <a:prstGeom prst="rect">
            <a:avLst/>
          </a:prstGeom>
          <a:noFill/>
          <a:ln>
            <a:noFill/>
          </a:ln>
        </p:spPr>
        <p:txBody>
          <a:bodyPr spcFirstLastPara="1" wrap="square" lIns="91425" tIns="0" rIns="91425" bIns="0" anchor="t" anchorCtr="0">
            <a:normAutofit/>
          </a:bodyPr>
          <a:lstStyle>
            <a:lvl1pPr marL="457200" lvl="0" indent="-228600" algn="l">
              <a:lnSpc>
                <a:spcPct val="100000"/>
              </a:lnSpc>
              <a:spcBef>
                <a:spcPts val="1000"/>
              </a:spcBef>
              <a:spcAft>
                <a:spcPts val="0"/>
              </a:spcAft>
              <a:buClr>
                <a:schemeClr val="accent6"/>
              </a:buClr>
              <a:buSzPts val="1800"/>
              <a:buNone/>
              <a:defRPr sz="1800"/>
            </a:lvl1pPr>
            <a:lvl2pPr marL="914400" lvl="1" indent="-342900" algn="l">
              <a:lnSpc>
                <a:spcPct val="100000"/>
              </a:lnSpc>
              <a:spcBef>
                <a:spcPts val="1000"/>
              </a:spcBef>
              <a:spcAft>
                <a:spcPts val="0"/>
              </a:spcAft>
              <a:buClr>
                <a:schemeClr val="accent6"/>
              </a:buClr>
              <a:buSzPts val="1800"/>
              <a:buChar char="•"/>
              <a:defRPr sz="1800"/>
            </a:lvl2pPr>
            <a:lvl3pPr marL="1371600" lvl="2" indent="-342900" algn="l">
              <a:lnSpc>
                <a:spcPct val="100000"/>
              </a:lnSpc>
              <a:spcBef>
                <a:spcPts val="1000"/>
              </a:spcBef>
              <a:spcAft>
                <a:spcPts val="0"/>
              </a:spcAft>
              <a:buClr>
                <a:schemeClr val="accent6"/>
              </a:buClr>
              <a:buSzPts val="1800"/>
              <a:buChar char="•"/>
              <a:defRPr sz="1800"/>
            </a:lvl3pPr>
            <a:lvl4pPr marL="1828800" lvl="3" indent="-342900" algn="l">
              <a:lnSpc>
                <a:spcPct val="100000"/>
              </a:lnSpc>
              <a:spcBef>
                <a:spcPts val="1000"/>
              </a:spcBef>
              <a:spcAft>
                <a:spcPts val="0"/>
              </a:spcAft>
              <a:buClr>
                <a:schemeClr val="accent6"/>
              </a:buClr>
              <a:buSzPts val="1800"/>
              <a:buChar char="•"/>
              <a:defRPr sz="1800"/>
            </a:lvl4pPr>
            <a:lvl5pPr marL="2286000" lvl="4" indent="-342900" algn="l">
              <a:lnSpc>
                <a:spcPct val="100000"/>
              </a:lnSpc>
              <a:spcBef>
                <a:spcPts val="1000"/>
              </a:spcBef>
              <a:spcAft>
                <a:spcPts val="0"/>
              </a:spcAft>
              <a:buClr>
                <a:schemeClr val="accent6"/>
              </a:buClr>
              <a:buSzPts val="1800"/>
              <a:buChar char="•"/>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8" name="Google Shape;68;p23"/>
          <p:cNvSpPr txBox="1">
            <a:spLocks noGrp="1"/>
          </p:cNvSpPr>
          <p:nvPr>
            <p:ph type="body" idx="2"/>
          </p:nvPr>
        </p:nvSpPr>
        <p:spPr>
          <a:xfrm>
            <a:off x="4782159" y="2303028"/>
            <a:ext cx="3284951" cy="3720337"/>
          </a:xfrm>
          <a:prstGeom prst="rect">
            <a:avLst/>
          </a:prstGeom>
          <a:noFill/>
          <a:ln>
            <a:noFill/>
          </a:ln>
        </p:spPr>
        <p:txBody>
          <a:bodyPr spcFirstLastPara="1" wrap="square" lIns="91425" tIns="0" rIns="91425" bIns="0" anchor="t" anchorCtr="0">
            <a:normAutofit/>
          </a:bodyPr>
          <a:lstStyle>
            <a:lvl1pPr marL="457200" lvl="0" indent="-228600" algn="l">
              <a:lnSpc>
                <a:spcPct val="100000"/>
              </a:lnSpc>
              <a:spcBef>
                <a:spcPts val="1000"/>
              </a:spcBef>
              <a:spcAft>
                <a:spcPts val="0"/>
              </a:spcAft>
              <a:buClr>
                <a:schemeClr val="accent6"/>
              </a:buClr>
              <a:buSzPts val="1800"/>
              <a:buNone/>
              <a:defRPr sz="1800"/>
            </a:lvl1pPr>
            <a:lvl2pPr marL="914400" lvl="1" indent="-342900" algn="l">
              <a:lnSpc>
                <a:spcPct val="100000"/>
              </a:lnSpc>
              <a:spcBef>
                <a:spcPts val="1000"/>
              </a:spcBef>
              <a:spcAft>
                <a:spcPts val="0"/>
              </a:spcAft>
              <a:buClr>
                <a:schemeClr val="accent6"/>
              </a:buClr>
              <a:buSzPts val="1800"/>
              <a:buChar char="•"/>
              <a:defRPr sz="1800"/>
            </a:lvl2pPr>
            <a:lvl3pPr marL="1371600" lvl="2" indent="-342900" algn="l">
              <a:lnSpc>
                <a:spcPct val="100000"/>
              </a:lnSpc>
              <a:spcBef>
                <a:spcPts val="1000"/>
              </a:spcBef>
              <a:spcAft>
                <a:spcPts val="0"/>
              </a:spcAft>
              <a:buClr>
                <a:schemeClr val="accent6"/>
              </a:buClr>
              <a:buSzPts val="1800"/>
              <a:buChar char="•"/>
              <a:defRPr sz="1800"/>
            </a:lvl3pPr>
            <a:lvl4pPr marL="1828800" lvl="3" indent="-342900" algn="l">
              <a:lnSpc>
                <a:spcPct val="100000"/>
              </a:lnSpc>
              <a:spcBef>
                <a:spcPts val="1000"/>
              </a:spcBef>
              <a:spcAft>
                <a:spcPts val="0"/>
              </a:spcAft>
              <a:buClr>
                <a:schemeClr val="accent6"/>
              </a:buClr>
              <a:buSzPts val="1800"/>
              <a:buChar char="•"/>
              <a:defRPr sz="1800"/>
            </a:lvl4pPr>
            <a:lvl5pPr marL="2286000" lvl="4" indent="-342900" algn="l">
              <a:lnSpc>
                <a:spcPct val="100000"/>
              </a:lnSpc>
              <a:spcBef>
                <a:spcPts val="1000"/>
              </a:spcBef>
              <a:spcAft>
                <a:spcPts val="0"/>
              </a:spcAft>
              <a:buClr>
                <a:schemeClr val="accent6"/>
              </a:buClr>
              <a:buSzPts val="1800"/>
              <a:buChar char="•"/>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meline 1">
  <p:cSld name="Timeline 1">
    <p:spTree>
      <p:nvGrpSpPr>
        <p:cNvPr id="1" name="Shape 69"/>
        <p:cNvGrpSpPr/>
        <p:nvPr/>
      </p:nvGrpSpPr>
      <p:grpSpPr>
        <a:xfrm>
          <a:off x="0" y="0"/>
          <a:ext cx="0" cy="0"/>
          <a:chOff x="0" y="0"/>
          <a:chExt cx="0" cy="0"/>
        </a:xfrm>
      </p:grpSpPr>
      <p:sp>
        <p:nvSpPr>
          <p:cNvPr id="70" name="Google Shape;70;p24"/>
          <p:cNvSpPr/>
          <p:nvPr/>
        </p:nvSpPr>
        <p:spPr>
          <a:xfrm>
            <a:off x="-24064" y="-400"/>
            <a:ext cx="12216063" cy="3467100"/>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450">
              <a:solidFill>
                <a:schemeClr val="lt1"/>
              </a:solidFill>
              <a:latin typeface="EB Garamond"/>
              <a:ea typeface="EB Garamond"/>
              <a:cs typeface="EB Garamond"/>
              <a:sym typeface="EB Garamond"/>
            </a:endParaRPr>
          </a:p>
        </p:txBody>
      </p:sp>
      <p:sp>
        <p:nvSpPr>
          <p:cNvPr id="71" name="Google Shape;71;p24"/>
          <p:cNvSpPr/>
          <p:nvPr/>
        </p:nvSpPr>
        <p:spPr>
          <a:xfrm>
            <a:off x="443346" y="420493"/>
            <a:ext cx="11305309" cy="602672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EB Garamond"/>
              <a:ea typeface="EB Garamond"/>
              <a:cs typeface="EB Garamond"/>
              <a:sym typeface="EB Garamond"/>
            </a:endParaRPr>
          </a:p>
        </p:txBody>
      </p:sp>
      <p:sp>
        <p:nvSpPr>
          <p:cNvPr id="72" name="Google Shape;72;p24"/>
          <p:cNvSpPr txBox="1">
            <a:spLocks noGrp="1"/>
          </p:cNvSpPr>
          <p:nvPr>
            <p:ph type="title"/>
          </p:nvPr>
        </p:nvSpPr>
        <p:spPr>
          <a:xfrm>
            <a:off x="914400" y="965393"/>
            <a:ext cx="7631709" cy="1091627"/>
          </a:xfrm>
          <a:prstGeom prst="rect">
            <a:avLst/>
          </a:prstGeom>
          <a:noFill/>
          <a:ln>
            <a:noFill/>
          </a:ln>
        </p:spPr>
        <p:txBody>
          <a:bodyPr spcFirstLastPara="1" wrap="square" lIns="91425" tIns="0" rIns="91425" bIns="0" anchor="b" anchorCtr="0">
            <a:noAutofit/>
          </a:bodyPr>
          <a:lstStyle>
            <a:lvl1pPr lvl="0" algn="l">
              <a:lnSpc>
                <a:spcPct val="100000"/>
              </a:lnSpc>
              <a:spcBef>
                <a:spcPts val="0"/>
              </a:spcBef>
              <a:spcAft>
                <a:spcPts val="0"/>
              </a:spcAft>
              <a:buClr>
                <a:schemeClr val="accent6"/>
              </a:buClr>
              <a:buSzPts val="3600"/>
              <a:buFont typeface="Arial Black"/>
              <a:buNone/>
              <a:defRPr sz="3600">
                <a:solidFill>
                  <a:schemeClr val="accent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3" name="Google Shape;73;p24"/>
          <p:cNvSpPr txBox="1">
            <a:spLocks noGrp="1"/>
          </p:cNvSpPr>
          <p:nvPr>
            <p:ph type="body" idx="1"/>
          </p:nvPr>
        </p:nvSpPr>
        <p:spPr>
          <a:xfrm>
            <a:off x="914400" y="2303028"/>
            <a:ext cx="3283119" cy="4144192"/>
          </a:xfrm>
          <a:prstGeom prst="rect">
            <a:avLst/>
          </a:prstGeom>
          <a:noFill/>
          <a:ln>
            <a:noFill/>
          </a:ln>
        </p:spPr>
        <p:txBody>
          <a:bodyPr spcFirstLastPara="1" wrap="square" lIns="91425" tIns="0" rIns="91425" bIns="0" anchor="t" anchorCtr="0">
            <a:normAutofit/>
          </a:bodyPr>
          <a:lstStyle>
            <a:lvl1pPr marL="457200" lvl="0" indent="-342900" algn="l">
              <a:lnSpc>
                <a:spcPct val="100000"/>
              </a:lnSpc>
              <a:spcBef>
                <a:spcPts val="1000"/>
              </a:spcBef>
              <a:spcAft>
                <a:spcPts val="0"/>
              </a:spcAft>
              <a:buClr>
                <a:schemeClr val="accent6"/>
              </a:buClr>
              <a:buSzPts val="1800"/>
              <a:buFont typeface="Arial Black"/>
              <a:buAutoNum type="arabicPeriod"/>
              <a:defRPr sz="1800"/>
            </a:lvl1pPr>
            <a:lvl2pPr marL="914400" lvl="1" indent="-342900" algn="l">
              <a:lnSpc>
                <a:spcPct val="100000"/>
              </a:lnSpc>
              <a:spcBef>
                <a:spcPts val="1000"/>
              </a:spcBef>
              <a:spcAft>
                <a:spcPts val="0"/>
              </a:spcAft>
              <a:buClr>
                <a:schemeClr val="accent6"/>
              </a:buClr>
              <a:buSzPts val="1800"/>
              <a:buFont typeface="Arial Black"/>
              <a:buAutoNum type="alphaLcPeriod"/>
              <a:defRPr sz="1800"/>
            </a:lvl2pPr>
            <a:lvl3pPr marL="1371600" lvl="2" indent="-342900" algn="l">
              <a:lnSpc>
                <a:spcPct val="100000"/>
              </a:lnSpc>
              <a:spcBef>
                <a:spcPts val="1000"/>
              </a:spcBef>
              <a:spcAft>
                <a:spcPts val="0"/>
              </a:spcAft>
              <a:buClr>
                <a:schemeClr val="accent6"/>
              </a:buClr>
              <a:buSzPts val="1800"/>
              <a:buFont typeface="Arial Black"/>
              <a:buAutoNum type="arabicParenR"/>
              <a:defRPr sz="1800"/>
            </a:lvl3pPr>
            <a:lvl4pPr marL="1828800" lvl="3" indent="-342900" algn="l">
              <a:lnSpc>
                <a:spcPct val="100000"/>
              </a:lnSpc>
              <a:spcBef>
                <a:spcPts val="1000"/>
              </a:spcBef>
              <a:spcAft>
                <a:spcPts val="0"/>
              </a:spcAft>
              <a:buClr>
                <a:schemeClr val="accent6"/>
              </a:buClr>
              <a:buSzPts val="1800"/>
              <a:buFont typeface="Arial Black"/>
              <a:buAutoNum type="alphaLcParenR"/>
              <a:defRPr sz="1800"/>
            </a:lvl4pPr>
            <a:lvl5pPr marL="2286000" lvl="4" indent="-342900" algn="l">
              <a:lnSpc>
                <a:spcPct val="100000"/>
              </a:lnSpc>
              <a:spcBef>
                <a:spcPts val="1000"/>
              </a:spcBef>
              <a:spcAft>
                <a:spcPts val="0"/>
              </a:spcAft>
              <a:buClr>
                <a:schemeClr val="accent6"/>
              </a:buClr>
              <a:buSzPts val="1800"/>
              <a:buChar char="•"/>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4" name="Google Shape;74;p24"/>
          <p:cNvSpPr txBox="1">
            <a:spLocks noGrp="1"/>
          </p:cNvSpPr>
          <p:nvPr>
            <p:ph type="body" idx="2"/>
          </p:nvPr>
        </p:nvSpPr>
        <p:spPr>
          <a:xfrm>
            <a:off x="4782159" y="2303028"/>
            <a:ext cx="3763950" cy="4144192"/>
          </a:xfrm>
          <a:prstGeom prst="rect">
            <a:avLst/>
          </a:prstGeom>
          <a:noFill/>
          <a:ln>
            <a:noFill/>
          </a:ln>
        </p:spPr>
        <p:txBody>
          <a:bodyPr spcFirstLastPara="1" wrap="square" lIns="91425" tIns="0" rIns="91425" bIns="0" anchor="t" anchorCtr="0">
            <a:normAutofit/>
          </a:bodyPr>
          <a:lstStyle>
            <a:lvl1pPr marL="457200" lvl="0" indent="-228600" algn="l">
              <a:lnSpc>
                <a:spcPct val="100000"/>
              </a:lnSpc>
              <a:spcBef>
                <a:spcPts val="1000"/>
              </a:spcBef>
              <a:spcAft>
                <a:spcPts val="0"/>
              </a:spcAft>
              <a:buClr>
                <a:schemeClr val="accent6"/>
              </a:buClr>
              <a:buSzPts val="1800"/>
              <a:buNone/>
              <a:defRPr sz="1800"/>
            </a:lvl1pPr>
            <a:lvl2pPr marL="914400" lvl="1" indent="-342900" algn="l">
              <a:lnSpc>
                <a:spcPct val="100000"/>
              </a:lnSpc>
              <a:spcBef>
                <a:spcPts val="1000"/>
              </a:spcBef>
              <a:spcAft>
                <a:spcPts val="0"/>
              </a:spcAft>
              <a:buClr>
                <a:schemeClr val="accent6"/>
              </a:buClr>
              <a:buSzPts val="1800"/>
              <a:buChar char="•"/>
              <a:defRPr sz="1800"/>
            </a:lvl2pPr>
            <a:lvl3pPr marL="1371600" lvl="2" indent="-342900" algn="l">
              <a:lnSpc>
                <a:spcPct val="100000"/>
              </a:lnSpc>
              <a:spcBef>
                <a:spcPts val="1000"/>
              </a:spcBef>
              <a:spcAft>
                <a:spcPts val="0"/>
              </a:spcAft>
              <a:buClr>
                <a:schemeClr val="accent6"/>
              </a:buClr>
              <a:buSzPts val="1800"/>
              <a:buChar char="•"/>
              <a:defRPr sz="1800"/>
            </a:lvl3pPr>
            <a:lvl4pPr marL="1828800" lvl="3" indent="-342900" algn="l">
              <a:lnSpc>
                <a:spcPct val="100000"/>
              </a:lnSpc>
              <a:spcBef>
                <a:spcPts val="1000"/>
              </a:spcBef>
              <a:spcAft>
                <a:spcPts val="0"/>
              </a:spcAft>
              <a:buClr>
                <a:schemeClr val="accent6"/>
              </a:buClr>
              <a:buSzPts val="1800"/>
              <a:buChar char="•"/>
              <a:defRPr sz="1800"/>
            </a:lvl4pPr>
            <a:lvl5pPr marL="2286000" lvl="4" indent="-342900" algn="l">
              <a:lnSpc>
                <a:spcPct val="100000"/>
              </a:lnSpc>
              <a:spcBef>
                <a:spcPts val="1000"/>
              </a:spcBef>
              <a:spcAft>
                <a:spcPts val="0"/>
              </a:spcAft>
              <a:buClr>
                <a:schemeClr val="accent6"/>
              </a:buClr>
              <a:buSzPts val="1800"/>
              <a:buChar char="•"/>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4"/>
          <p:cNvSpPr>
            <a:spLocks noGrp="1"/>
          </p:cNvSpPr>
          <p:nvPr>
            <p:ph type="pic" idx="3"/>
          </p:nvPr>
        </p:nvSpPr>
        <p:spPr>
          <a:xfrm>
            <a:off x="8989454" y="965393"/>
            <a:ext cx="3202545" cy="5892607"/>
          </a:xfrm>
          <a:prstGeom prst="rect">
            <a:avLst/>
          </a:prstGeom>
          <a:solidFill>
            <a:schemeClr val="accent4"/>
          </a:solidFill>
          <a:ln>
            <a:noFill/>
          </a:ln>
        </p:spPr>
      </p:sp>
      <p:grpSp>
        <p:nvGrpSpPr>
          <p:cNvPr id="76" name="Google Shape;76;p24"/>
          <p:cNvGrpSpPr/>
          <p:nvPr/>
        </p:nvGrpSpPr>
        <p:grpSpPr>
          <a:xfrm>
            <a:off x="9353550" y="4000041"/>
            <a:ext cx="2838450" cy="2857959"/>
            <a:chOff x="12797096" y="4000041"/>
            <a:chExt cx="2838450" cy="2857959"/>
          </a:xfrm>
        </p:grpSpPr>
        <p:sp>
          <p:nvSpPr>
            <p:cNvPr id="77" name="Google Shape;77;p24"/>
            <p:cNvSpPr/>
            <p:nvPr/>
          </p:nvSpPr>
          <p:spPr>
            <a:xfrm rot="10800000">
              <a:off x="12797096" y="4000041"/>
              <a:ext cx="2838450" cy="2857958"/>
            </a:xfrm>
            <a:custGeom>
              <a:avLst/>
              <a:gdLst/>
              <a:ahLst/>
              <a:cxnLst/>
              <a:rect l="l" t="t" r="r" b="b"/>
              <a:pathLst>
                <a:path w="2838450" h="2857958" extrusionOk="0">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78" name="Google Shape;78;p24"/>
            <p:cNvSpPr/>
            <p:nvPr/>
          </p:nvSpPr>
          <p:spPr>
            <a:xfrm rot="10800000">
              <a:off x="13664918" y="4867733"/>
              <a:ext cx="1970627" cy="1990267"/>
            </a:xfrm>
            <a:custGeom>
              <a:avLst/>
              <a:gdLst/>
              <a:ahLst/>
              <a:cxnLst/>
              <a:rect l="l" t="t" r="r" b="b"/>
              <a:pathLst>
                <a:path w="1970627" h="1990267" extrusionOk="0">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79" name="Google Shape;79;p24"/>
            <p:cNvSpPr/>
            <p:nvPr/>
          </p:nvSpPr>
          <p:spPr>
            <a:xfrm rot="10800000">
              <a:off x="14632096" y="5844983"/>
              <a:ext cx="1003449" cy="1013015"/>
            </a:xfrm>
            <a:custGeom>
              <a:avLst/>
              <a:gdLst/>
              <a:ahLst/>
              <a:cxnLst/>
              <a:rect l="l" t="t" r="r" b="b"/>
              <a:pathLst>
                <a:path w="1003449" h="1013015" extrusionOk="0">
                  <a:moveTo>
                    <a:pt x="0" y="0"/>
                  </a:moveTo>
                  <a:lnTo>
                    <a:pt x="1003449" y="0"/>
                  </a:lnTo>
                  <a:lnTo>
                    <a:pt x="998306" y="100639"/>
                  </a:lnTo>
                  <a:cubicBezTo>
                    <a:pt x="949402" y="576784"/>
                    <a:pt x="566756" y="959471"/>
                    <a:pt x="90663" y="1008380"/>
                  </a:cubicBezTo>
                  <a:lnTo>
                    <a:pt x="0" y="1013015"/>
                  </a:lnTo>
                  <a:close/>
                </a:path>
              </a:pathLst>
            </a:custGeom>
            <a:solidFill>
              <a:schemeClr val="l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80" name="Google Shape;80;p24"/>
            <p:cNvSpPr/>
            <p:nvPr/>
          </p:nvSpPr>
          <p:spPr>
            <a:xfrm rot="10800000">
              <a:off x="13402193" y="5492845"/>
              <a:ext cx="775021" cy="775021"/>
            </a:xfrm>
            <a:custGeom>
              <a:avLst/>
              <a:gdLst/>
              <a:ahLst/>
              <a:cxnLst/>
              <a:rect l="l" t="t" r="r" b="b"/>
              <a:pathLst>
                <a:path w="775021" h="775021" extrusionOk="0">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grpSp>
      <p:sp>
        <p:nvSpPr>
          <p:cNvPr id="81" name="Google Shape;81;p24"/>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600">
                <a:solidFill>
                  <a:schemeClr val="accent6"/>
                </a:solidFill>
                <a:latin typeface="Arial Black"/>
                <a:ea typeface="Arial Black"/>
                <a:cs typeface="Arial Black"/>
                <a:sym typeface="Arial Black"/>
              </a:defRPr>
            </a:lvl1pPr>
            <a:lvl2pPr marL="0" lvl="1" indent="0" algn="r">
              <a:spcBef>
                <a:spcPts val="0"/>
              </a:spcBef>
              <a:buNone/>
              <a:defRPr sz="1600">
                <a:solidFill>
                  <a:schemeClr val="accent6"/>
                </a:solidFill>
                <a:latin typeface="Arial Black"/>
                <a:ea typeface="Arial Black"/>
                <a:cs typeface="Arial Black"/>
                <a:sym typeface="Arial Black"/>
              </a:defRPr>
            </a:lvl2pPr>
            <a:lvl3pPr marL="0" lvl="2" indent="0" algn="r">
              <a:spcBef>
                <a:spcPts val="0"/>
              </a:spcBef>
              <a:buNone/>
              <a:defRPr sz="1600">
                <a:solidFill>
                  <a:schemeClr val="accent6"/>
                </a:solidFill>
                <a:latin typeface="Arial Black"/>
                <a:ea typeface="Arial Black"/>
                <a:cs typeface="Arial Black"/>
                <a:sym typeface="Arial Black"/>
              </a:defRPr>
            </a:lvl3pPr>
            <a:lvl4pPr marL="0" lvl="3" indent="0" algn="r">
              <a:spcBef>
                <a:spcPts val="0"/>
              </a:spcBef>
              <a:buNone/>
              <a:defRPr sz="1600">
                <a:solidFill>
                  <a:schemeClr val="accent6"/>
                </a:solidFill>
                <a:latin typeface="Arial Black"/>
                <a:ea typeface="Arial Black"/>
                <a:cs typeface="Arial Black"/>
                <a:sym typeface="Arial Black"/>
              </a:defRPr>
            </a:lvl4pPr>
            <a:lvl5pPr marL="0" lvl="4" indent="0" algn="r">
              <a:spcBef>
                <a:spcPts val="0"/>
              </a:spcBef>
              <a:buNone/>
              <a:defRPr sz="1600">
                <a:solidFill>
                  <a:schemeClr val="accent6"/>
                </a:solidFill>
                <a:latin typeface="Arial Black"/>
                <a:ea typeface="Arial Black"/>
                <a:cs typeface="Arial Black"/>
                <a:sym typeface="Arial Black"/>
              </a:defRPr>
            </a:lvl5pPr>
            <a:lvl6pPr marL="0" lvl="5" indent="0" algn="r">
              <a:spcBef>
                <a:spcPts val="0"/>
              </a:spcBef>
              <a:buNone/>
              <a:defRPr sz="1600">
                <a:solidFill>
                  <a:schemeClr val="accent6"/>
                </a:solidFill>
                <a:latin typeface="Arial Black"/>
                <a:ea typeface="Arial Black"/>
                <a:cs typeface="Arial Black"/>
                <a:sym typeface="Arial Black"/>
              </a:defRPr>
            </a:lvl6pPr>
            <a:lvl7pPr marL="0" lvl="6" indent="0" algn="r">
              <a:spcBef>
                <a:spcPts val="0"/>
              </a:spcBef>
              <a:buNone/>
              <a:defRPr sz="1600">
                <a:solidFill>
                  <a:schemeClr val="accent6"/>
                </a:solidFill>
                <a:latin typeface="Arial Black"/>
                <a:ea typeface="Arial Black"/>
                <a:cs typeface="Arial Black"/>
                <a:sym typeface="Arial Black"/>
              </a:defRPr>
            </a:lvl7pPr>
            <a:lvl8pPr marL="0" lvl="7" indent="0" algn="r">
              <a:spcBef>
                <a:spcPts val="0"/>
              </a:spcBef>
              <a:buNone/>
              <a:defRPr sz="1600">
                <a:solidFill>
                  <a:schemeClr val="accent6"/>
                </a:solidFill>
                <a:latin typeface="Arial Black"/>
                <a:ea typeface="Arial Black"/>
                <a:cs typeface="Arial Black"/>
                <a:sym typeface="Arial Black"/>
              </a:defRPr>
            </a:lvl8pPr>
            <a:lvl9pPr marL="0" lvl="8" indent="0" algn="r">
              <a:spcBef>
                <a:spcPts val="0"/>
              </a:spcBef>
              <a:buNone/>
              <a:defRPr sz="1600">
                <a:solidFill>
                  <a:schemeClr val="accent6"/>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mmary 2">
  <p:cSld name="Summary 2">
    <p:spTree>
      <p:nvGrpSpPr>
        <p:cNvPr id="1" name="Shape 82"/>
        <p:cNvGrpSpPr/>
        <p:nvPr/>
      </p:nvGrpSpPr>
      <p:grpSpPr>
        <a:xfrm>
          <a:off x="0" y="0"/>
          <a:ext cx="0" cy="0"/>
          <a:chOff x="0" y="0"/>
          <a:chExt cx="0" cy="0"/>
        </a:xfrm>
      </p:grpSpPr>
      <p:sp>
        <p:nvSpPr>
          <p:cNvPr id="83" name="Google Shape;83;p25"/>
          <p:cNvSpPr/>
          <p:nvPr/>
        </p:nvSpPr>
        <p:spPr>
          <a:xfrm>
            <a:off x="8989454" y="-2546"/>
            <a:ext cx="3202546" cy="3441072"/>
          </a:xfrm>
          <a:custGeom>
            <a:avLst/>
            <a:gdLst/>
            <a:ahLst/>
            <a:cxnLst/>
            <a:rect l="l" t="t" r="r" b="b"/>
            <a:pathLst>
              <a:path w="3202546" h="3441072" extrusionOk="0">
                <a:moveTo>
                  <a:pt x="3202546" y="0"/>
                </a:moveTo>
                <a:lnTo>
                  <a:pt x="3202546" y="3441072"/>
                </a:lnTo>
                <a:lnTo>
                  <a:pt x="0" y="3441072"/>
                </a:lnTo>
                <a:cubicBezTo>
                  <a:pt x="0" y="1653352"/>
                  <a:pt x="1351216" y="182908"/>
                  <a:pt x="3082686" y="6086"/>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84" name="Google Shape;84;p25"/>
          <p:cNvSpPr/>
          <p:nvPr/>
        </p:nvSpPr>
        <p:spPr>
          <a:xfrm rot="10800000" flipH="1">
            <a:off x="9991725" y="1247775"/>
            <a:ext cx="2200275" cy="2181225"/>
          </a:xfrm>
          <a:custGeom>
            <a:avLst/>
            <a:gdLst/>
            <a:ahLst/>
            <a:cxnLst/>
            <a:rect l="l" t="t" r="r" b="b"/>
            <a:pathLst>
              <a:path w="2200275" h="2181225" extrusionOk="0">
                <a:moveTo>
                  <a:pt x="0" y="0"/>
                </a:moveTo>
                <a:cubicBezTo>
                  <a:pt x="0" y="1204689"/>
                  <a:pt x="985061" y="2181225"/>
                  <a:pt x="2200275" y="2181225"/>
                </a:cubicBezTo>
                <a:lnTo>
                  <a:pt x="2200275" y="0"/>
                </a:lnTo>
                <a:lnTo>
                  <a:pt x="0" y="0"/>
                </a:lnTo>
                <a:close/>
              </a:path>
            </a:pathLst>
          </a:custGeom>
          <a:solidFill>
            <a:schemeClr val="accent4"/>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85" name="Google Shape;85;p25"/>
          <p:cNvSpPr/>
          <p:nvPr/>
        </p:nvSpPr>
        <p:spPr>
          <a:xfrm rot="10800000" flipH="1">
            <a:off x="-20086" y="5331514"/>
            <a:ext cx="2148416" cy="1526486"/>
          </a:xfrm>
          <a:custGeom>
            <a:avLst/>
            <a:gdLst/>
            <a:ahLst/>
            <a:cxnLst/>
            <a:rect l="l" t="t" r="r" b="b"/>
            <a:pathLst>
              <a:path w="2148416" h="1526486" extrusionOk="0">
                <a:moveTo>
                  <a:pt x="0" y="1526486"/>
                </a:moveTo>
                <a:cubicBezTo>
                  <a:pt x="943526" y="1526486"/>
                  <a:pt x="1753109" y="952785"/>
                  <a:pt x="2098930" y="135201"/>
                </a:cubicBezTo>
                <a:lnTo>
                  <a:pt x="2148416" y="0"/>
                </a:lnTo>
                <a:lnTo>
                  <a:pt x="0" y="0"/>
                </a:lnTo>
                <a:close/>
              </a:path>
            </a:pathLst>
          </a:custGeom>
          <a:solidFill>
            <a:schemeClr val="accent4">
              <a:alpha val="49803"/>
            </a:schemeClr>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pic>
        <p:nvPicPr>
          <p:cNvPr id="86" name="Google Shape;86;p25"/>
          <p:cNvPicPr preferRelativeResize="0"/>
          <p:nvPr/>
        </p:nvPicPr>
        <p:blipFill rotWithShape="1">
          <a:blip r:embed="rId2">
            <a:alphaModFix/>
          </a:blip>
          <a:srcRect/>
          <a:stretch/>
        </p:blipFill>
        <p:spPr>
          <a:xfrm rot="5400000">
            <a:off x="9991886" y="1247775"/>
            <a:ext cx="2200114" cy="2200114"/>
          </a:xfrm>
          <a:prstGeom prst="rect">
            <a:avLst/>
          </a:prstGeom>
          <a:noFill/>
          <a:ln>
            <a:noFill/>
          </a:ln>
        </p:spPr>
      </p:pic>
      <p:sp>
        <p:nvSpPr>
          <p:cNvPr id="87" name="Google Shape;87;p25"/>
          <p:cNvSpPr/>
          <p:nvPr/>
        </p:nvSpPr>
        <p:spPr>
          <a:xfrm>
            <a:off x="1540428" y="6470488"/>
            <a:ext cx="775021" cy="387513"/>
          </a:xfrm>
          <a:custGeom>
            <a:avLst/>
            <a:gdLst/>
            <a:ahLst/>
            <a:cxnLst/>
            <a:rect l="l" t="t" r="r" b="b"/>
            <a:pathLst>
              <a:path w="775021" h="387513" extrusionOk="0">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88" name="Google Shape;88;p25"/>
          <p:cNvSpPr txBox="1">
            <a:spLocks noGrp="1"/>
          </p:cNvSpPr>
          <p:nvPr>
            <p:ph type="title"/>
          </p:nvPr>
        </p:nvSpPr>
        <p:spPr>
          <a:xfrm>
            <a:off x="914400" y="1057274"/>
            <a:ext cx="7843837" cy="1012782"/>
          </a:xfrm>
          <a:prstGeom prst="rect">
            <a:avLst/>
          </a:prstGeom>
          <a:noFill/>
          <a:ln>
            <a:noFill/>
          </a:ln>
        </p:spPr>
        <p:txBody>
          <a:bodyPr spcFirstLastPara="1" wrap="square" lIns="91425" tIns="0" rIns="91425" bIns="0" anchor="b" anchorCtr="0">
            <a:noAutofit/>
          </a:bodyPr>
          <a:lstStyle>
            <a:lvl1pPr lvl="0" algn="l">
              <a:lnSpc>
                <a:spcPct val="100000"/>
              </a:lnSpc>
              <a:spcBef>
                <a:spcPts val="0"/>
              </a:spcBef>
              <a:spcAft>
                <a:spcPts val="0"/>
              </a:spcAft>
              <a:buClr>
                <a:schemeClr val="accent6"/>
              </a:buClr>
              <a:buSzPts val="3600"/>
              <a:buFont typeface="Arial Black"/>
              <a:buNone/>
              <a:defRPr sz="36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9" name="Google Shape;89;p25"/>
          <p:cNvSpPr txBox="1">
            <a:spLocks noGrp="1"/>
          </p:cNvSpPr>
          <p:nvPr>
            <p:ph type="body" idx="1"/>
          </p:nvPr>
        </p:nvSpPr>
        <p:spPr>
          <a:xfrm>
            <a:off x="914400" y="2331791"/>
            <a:ext cx="6903076" cy="3721817"/>
          </a:xfrm>
          <a:prstGeom prst="rect">
            <a:avLst/>
          </a:prstGeom>
          <a:noFill/>
          <a:ln>
            <a:noFill/>
          </a:ln>
        </p:spPr>
        <p:txBody>
          <a:bodyPr spcFirstLastPara="1" wrap="square" lIns="91425" tIns="0" rIns="91425" bIns="0" anchor="t" anchorCtr="0">
            <a:normAutofit/>
          </a:bodyPr>
          <a:lstStyle>
            <a:lvl1pPr marL="457200" lvl="0" indent="-228600" algn="l">
              <a:lnSpc>
                <a:spcPct val="100000"/>
              </a:lnSpc>
              <a:spcBef>
                <a:spcPts val="0"/>
              </a:spcBef>
              <a:spcAft>
                <a:spcPts val="0"/>
              </a:spcAft>
              <a:buClr>
                <a:schemeClr val="accent6"/>
              </a:buClr>
              <a:buSzPts val="2400"/>
              <a:buNone/>
              <a:defRPr sz="2400"/>
            </a:lvl1pPr>
            <a:lvl2pPr marL="914400" lvl="1" indent="-381000" algn="l">
              <a:lnSpc>
                <a:spcPct val="100000"/>
              </a:lnSpc>
              <a:spcBef>
                <a:spcPts val="0"/>
              </a:spcBef>
              <a:spcAft>
                <a:spcPts val="0"/>
              </a:spcAft>
              <a:buClr>
                <a:schemeClr val="accent6"/>
              </a:buClr>
              <a:buSzPts val="2400"/>
              <a:buChar char="•"/>
              <a:defRPr sz="2400"/>
            </a:lvl2pPr>
            <a:lvl3pPr marL="1371600" lvl="2" indent="-381000" algn="l">
              <a:lnSpc>
                <a:spcPct val="100000"/>
              </a:lnSpc>
              <a:spcBef>
                <a:spcPts val="0"/>
              </a:spcBef>
              <a:spcAft>
                <a:spcPts val="0"/>
              </a:spcAft>
              <a:buClr>
                <a:schemeClr val="accent6"/>
              </a:buClr>
              <a:buSzPts val="2400"/>
              <a:buChar char="•"/>
              <a:defRPr sz="2400"/>
            </a:lvl3pPr>
            <a:lvl4pPr marL="1828800" lvl="3" indent="-342900" algn="l">
              <a:lnSpc>
                <a:spcPct val="100000"/>
              </a:lnSpc>
              <a:spcBef>
                <a:spcPts val="360"/>
              </a:spcBef>
              <a:spcAft>
                <a:spcPts val="0"/>
              </a:spcAft>
              <a:buClr>
                <a:schemeClr val="accent6"/>
              </a:buClr>
              <a:buSzPts val="1800"/>
              <a:buChar char="•"/>
              <a:defRPr/>
            </a:lvl4pPr>
            <a:lvl5pPr marL="2286000" lvl="4" indent="-342900" algn="l">
              <a:lnSpc>
                <a:spcPct val="100000"/>
              </a:lnSpc>
              <a:spcBef>
                <a:spcPts val="36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25"/>
          <p:cNvSpPr>
            <a:spLocks noGrp="1"/>
          </p:cNvSpPr>
          <p:nvPr>
            <p:ph type="pic" idx="2"/>
          </p:nvPr>
        </p:nvSpPr>
        <p:spPr>
          <a:xfrm>
            <a:off x="8989454" y="3405189"/>
            <a:ext cx="3202546" cy="3452811"/>
          </a:xfrm>
          <a:prstGeom prst="rect">
            <a:avLst/>
          </a:prstGeom>
          <a:solidFill>
            <a:schemeClr val="accent1"/>
          </a:solidFill>
          <a:ln>
            <a:noFill/>
          </a:ln>
        </p:spPr>
      </p:sp>
      <p:sp>
        <p:nvSpPr>
          <p:cNvPr id="91" name="Google Shape;91;p25"/>
          <p:cNvSpPr txBox="1">
            <a:spLocks noGrp="1"/>
          </p:cNvSpPr>
          <p:nvPr>
            <p:ph type="sldNum" idx="12"/>
          </p:nvPr>
        </p:nvSpPr>
        <p:spPr>
          <a:xfrm>
            <a:off x="10438475" y="457199"/>
            <a:ext cx="987552" cy="471489"/>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600">
                <a:solidFill>
                  <a:schemeClr val="accent6"/>
                </a:solidFill>
                <a:latin typeface="Arial Black"/>
                <a:ea typeface="Arial Black"/>
                <a:cs typeface="Arial Black"/>
                <a:sym typeface="Arial Black"/>
              </a:defRPr>
            </a:lvl1pPr>
            <a:lvl2pPr marL="0" lvl="1" indent="0" algn="r">
              <a:spcBef>
                <a:spcPts val="0"/>
              </a:spcBef>
              <a:buNone/>
              <a:defRPr sz="1600">
                <a:solidFill>
                  <a:schemeClr val="accent6"/>
                </a:solidFill>
                <a:latin typeface="Arial Black"/>
                <a:ea typeface="Arial Black"/>
                <a:cs typeface="Arial Black"/>
                <a:sym typeface="Arial Black"/>
              </a:defRPr>
            </a:lvl2pPr>
            <a:lvl3pPr marL="0" lvl="2" indent="0" algn="r">
              <a:spcBef>
                <a:spcPts val="0"/>
              </a:spcBef>
              <a:buNone/>
              <a:defRPr sz="1600">
                <a:solidFill>
                  <a:schemeClr val="accent6"/>
                </a:solidFill>
                <a:latin typeface="Arial Black"/>
                <a:ea typeface="Arial Black"/>
                <a:cs typeface="Arial Black"/>
                <a:sym typeface="Arial Black"/>
              </a:defRPr>
            </a:lvl3pPr>
            <a:lvl4pPr marL="0" lvl="3" indent="0" algn="r">
              <a:spcBef>
                <a:spcPts val="0"/>
              </a:spcBef>
              <a:buNone/>
              <a:defRPr sz="1600">
                <a:solidFill>
                  <a:schemeClr val="accent6"/>
                </a:solidFill>
                <a:latin typeface="Arial Black"/>
                <a:ea typeface="Arial Black"/>
                <a:cs typeface="Arial Black"/>
                <a:sym typeface="Arial Black"/>
              </a:defRPr>
            </a:lvl4pPr>
            <a:lvl5pPr marL="0" lvl="4" indent="0" algn="r">
              <a:spcBef>
                <a:spcPts val="0"/>
              </a:spcBef>
              <a:buNone/>
              <a:defRPr sz="1600">
                <a:solidFill>
                  <a:schemeClr val="accent6"/>
                </a:solidFill>
                <a:latin typeface="Arial Black"/>
                <a:ea typeface="Arial Black"/>
                <a:cs typeface="Arial Black"/>
                <a:sym typeface="Arial Black"/>
              </a:defRPr>
            </a:lvl5pPr>
            <a:lvl6pPr marL="0" lvl="5" indent="0" algn="r">
              <a:spcBef>
                <a:spcPts val="0"/>
              </a:spcBef>
              <a:buNone/>
              <a:defRPr sz="1600">
                <a:solidFill>
                  <a:schemeClr val="accent6"/>
                </a:solidFill>
                <a:latin typeface="Arial Black"/>
                <a:ea typeface="Arial Black"/>
                <a:cs typeface="Arial Black"/>
                <a:sym typeface="Arial Black"/>
              </a:defRPr>
            </a:lvl6pPr>
            <a:lvl7pPr marL="0" lvl="6" indent="0" algn="r">
              <a:spcBef>
                <a:spcPts val="0"/>
              </a:spcBef>
              <a:buNone/>
              <a:defRPr sz="1600">
                <a:solidFill>
                  <a:schemeClr val="accent6"/>
                </a:solidFill>
                <a:latin typeface="Arial Black"/>
                <a:ea typeface="Arial Black"/>
                <a:cs typeface="Arial Black"/>
                <a:sym typeface="Arial Black"/>
              </a:defRPr>
            </a:lvl7pPr>
            <a:lvl8pPr marL="0" lvl="7" indent="0" algn="r">
              <a:spcBef>
                <a:spcPts val="0"/>
              </a:spcBef>
              <a:buNone/>
              <a:defRPr sz="1600">
                <a:solidFill>
                  <a:schemeClr val="accent6"/>
                </a:solidFill>
                <a:latin typeface="Arial Black"/>
                <a:ea typeface="Arial Black"/>
                <a:cs typeface="Arial Black"/>
                <a:sym typeface="Arial Black"/>
              </a:defRPr>
            </a:lvl8pPr>
            <a:lvl9pPr marL="0" lvl="8" indent="0" algn="r">
              <a:spcBef>
                <a:spcPts val="0"/>
              </a:spcBef>
              <a:buNone/>
              <a:defRPr sz="1600">
                <a:solidFill>
                  <a:schemeClr val="accent6"/>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meline 3">
  <p:cSld name="Timeline 3">
    <p:spTree>
      <p:nvGrpSpPr>
        <p:cNvPr id="1" name="Shape 92"/>
        <p:cNvGrpSpPr/>
        <p:nvPr/>
      </p:nvGrpSpPr>
      <p:grpSpPr>
        <a:xfrm>
          <a:off x="0" y="0"/>
          <a:ext cx="0" cy="0"/>
          <a:chOff x="0" y="0"/>
          <a:chExt cx="0" cy="0"/>
        </a:xfrm>
      </p:grpSpPr>
      <p:sp>
        <p:nvSpPr>
          <p:cNvPr id="93" name="Google Shape;93;p26"/>
          <p:cNvSpPr/>
          <p:nvPr/>
        </p:nvSpPr>
        <p:spPr>
          <a:xfrm>
            <a:off x="1" y="0"/>
            <a:ext cx="1550562" cy="2545382"/>
          </a:xfrm>
          <a:custGeom>
            <a:avLst/>
            <a:gdLst/>
            <a:ahLst/>
            <a:cxnLst/>
            <a:rect l="l" t="t" r="r" b="b"/>
            <a:pathLst>
              <a:path w="1550562" h="2545382" extrusionOk="0">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94" name="Google Shape;94;p26"/>
          <p:cNvSpPr/>
          <p:nvPr/>
        </p:nvSpPr>
        <p:spPr>
          <a:xfrm>
            <a:off x="1" y="-1"/>
            <a:ext cx="682740" cy="1500050"/>
          </a:xfrm>
          <a:custGeom>
            <a:avLst/>
            <a:gdLst/>
            <a:ahLst/>
            <a:cxnLst/>
            <a:rect l="l" t="t" r="r" b="b"/>
            <a:pathLst>
              <a:path w="682740" h="1500050" extrusionOk="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95" name="Google Shape;95;p26"/>
          <p:cNvSpPr/>
          <p:nvPr/>
        </p:nvSpPr>
        <p:spPr>
          <a:xfrm>
            <a:off x="170445" y="314191"/>
            <a:ext cx="775021" cy="775021"/>
          </a:xfrm>
          <a:custGeom>
            <a:avLst/>
            <a:gdLst/>
            <a:ahLst/>
            <a:cxnLst/>
            <a:rect l="l" t="t" r="r" b="b"/>
            <a:pathLst>
              <a:path w="775021" h="775021" extrusionOk="0">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96" name="Google Shape;96;p26"/>
          <p:cNvSpPr txBox="1">
            <a:spLocks noGrp="1"/>
          </p:cNvSpPr>
          <p:nvPr>
            <p:ph type="title"/>
          </p:nvPr>
        </p:nvSpPr>
        <p:spPr>
          <a:xfrm>
            <a:off x="1550563" y="1089213"/>
            <a:ext cx="9879437" cy="980844"/>
          </a:xfrm>
          <a:prstGeom prst="rect">
            <a:avLst/>
          </a:prstGeom>
          <a:noFill/>
          <a:ln>
            <a:noFill/>
          </a:ln>
        </p:spPr>
        <p:txBody>
          <a:bodyPr spcFirstLastPara="1" wrap="square" lIns="91425" tIns="0" rIns="91425" bIns="0" anchor="b" anchorCtr="0">
            <a:noAutofit/>
          </a:bodyPr>
          <a:lstStyle>
            <a:lvl1pPr lvl="0" algn="l">
              <a:lnSpc>
                <a:spcPct val="100000"/>
              </a:lnSpc>
              <a:spcBef>
                <a:spcPts val="0"/>
              </a:spcBef>
              <a:spcAft>
                <a:spcPts val="0"/>
              </a:spcAft>
              <a:buClr>
                <a:schemeClr val="accent6"/>
              </a:buClr>
              <a:buSzPts val="3600"/>
              <a:buFont typeface="Arial Black"/>
              <a:buNone/>
              <a:defRPr sz="3600">
                <a:solidFill>
                  <a:schemeClr val="accent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7" name="Google Shape;97;p26"/>
          <p:cNvSpPr txBox="1">
            <a:spLocks noGrp="1"/>
          </p:cNvSpPr>
          <p:nvPr>
            <p:ph type="body" idx="1"/>
          </p:nvPr>
        </p:nvSpPr>
        <p:spPr>
          <a:xfrm>
            <a:off x="1550564" y="2331958"/>
            <a:ext cx="2975217" cy="3704266"/>
          </a:xfrm>
          <a:prstGeom prst="rect">
            <a:avLst/>
          </a:prstGeom>
          <a:noFill/>
          <a:ln>
            <a:noFill/>
          </a:ln>
        </p:spPr>
        <p:txBody>
          <a:bodyPr spcFirstLastPara="1" wrap="square" lIns="91425" tIns="0" rIns="91425" bIns="0" anchor="t" anchorCtr="0">
            <a:noAutofit/>
          </a:bodyPr>
          <a:lstStyle>
            <a:lvl1pPr marL="457200" lvl="0" indent="-228600" algn="l">
              <a:lnSpc>
                <a:spcPct val="100000"/>
              </a:lnSpc>
              <a:spcBef>
                <a:spcPts val="0"/>
              </a:spcBef>
              <a:spcAft>
                <a:spcPts val="0"/>
              </a:spcAft>
              <a:buClr>
                <a:schemeClr val="accent6"/>
              </a:buClr>
              <a:buSzPts val="1800"/>
              <a:buFont typeface="Arial"/>
              <a:buNone/>
              <a:defRPr sz="1800"/>
            </a:lvl1pPr>
            <a:lvl2pPr marL="914400" lvl="1" indent="-342900" algn="l">
              <a:lnSpc>
                <a:spcPct val="100000"/>
              </a:lnSpc>
              <a:spcBef>
                <a:spcPts val="1200"/>
              </a:spcBef>
              <a:spcAft>
                <a:spcPts val="0"/>
              </a:spcAft>
              <a:buClr>
                <a:schemeClr val="accent6"/>
              </a:buClr>
              <a:buSzPts val="1800"/>
              <a:buChar char="•"/>
              <a:defRPr/>
            </a:lvl2pPr>
            <a:lvl3pPr marL="1371600" lvl="2" indent="-342900" algn="l">
              <a:lnSpc>
                <a:spcPct val="100000"/>
              </a:lnSpc>
              <a:spcBef>
                <a:spcPts val="360"/>
              </a:spcBef>
              <a:spcAft>
                <a:spcPts val="0"/>
              </a:spcAft>
              <a:buClr>
                <a:schemeClr val="accent6"/>
              </a:buClr>
              <a:buSzPts val="1800"/>
              <a:buChar char="•"/>
              <a:defRPr/>
            </a:lvl3pPr>
            <a:lvl4pPr marL="1828800" lvl="3" indent="-342900" algn="l">
              <a:lnSpc>
                <a:spcPct val="100000"/>
              </a:lnSpc>
              <a:spcBef>
                <a:spcPts val="360"/>
              </a:spcBef>
              <a:spcAft>
                <a:spcPts val="0"/>
              </a:spcAft>
              <a:buClr>
                <a:schemeClr val="accent6"/>
              </a:buClr>
              <a:buSzPts val="1800"/>
              <a:buChar char="•"/>
              <a:defRPr/>
            </a:lvl4pPr>
            <a:lvl5pPr marL="2286000" lvl="4" indent="-342900" algn="l">
              <a:lnSpc>
                <a:spcPct val="100000"/>
              </a:lnSpc>
              <a:spcBef>
                <a:spcPts val="360"/>
              </a:spcBef>
              <a:spcAft>
                <a:spcPts val="0"/>
              </a:spcAft>
              <a:buClr>
                <a:schemeClr val="accent6"/>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8" name="Google Shape;98;p26"/>
          <p:cNvSpPr txBox="1">
            <a:spLocks noGrp="1"/>
          </p:cNvSpPr>
          <p:nvPr>
            <p:ph type="body" idx="2"/>
          </p:nvPr>
        </p:nvSpPr>
        <p:spPr>
          <a:xfrm>
            <a:off x="5087154" y="2331791"/>
            <a:ext cx="6345893" cy="3721817"/>
          </a:xfrm>
          <a:prstGeom prst="rect">
            <a:avLst/>
          </a:prstGeom>
          <a:noFill/>
          <a:ln>
            <a:noFill/>
          </a:ln>
        </p:spPr>
        <p:txBody>
          <a:bodyPr spcFirstLastPara="1" wrap="square" lIns="91425" tIns="45700" rIns="91425" bIns="45700" anchor="t" anchorCtr="0">
            <a:normAutofit/>
          </a:bodyPr>
          <a:lstStyle>
            <a:lvl1pPr marL="457200" lvl="0" indent="-342900" algn="l">
              <a:lnSpc>
                <a:spcPct val="100000"/>
              </a:lnSpc>
              <a:spcBef>
                <a:spcPts val="360"/>
              </a:spcBef>
              <a:spcAft>
                <a:spcPts val="0"/>
              </a:spcAft>
              <a:buClr>
                <a:schemeClr val="accent6"/>
              </a:buClr>
              <a:buSzPts val="1800"/>
              <a:buChar char="•"/>
              <a:defRPr sz="1800"/>
            </a:lvl1pPr>
            <a:lvl2pPr marL="914400" lvl="1" indent="-342900" algn="l">
              <a:lnSpc>
                <a:spcPct val="100000"/>
              </a:lnSpc>
              <a:spcBef>
                <a:spcPts val="360"/>
              </a:spcBef>
              <a:spcAft>
                <a:spcPts val="0"/>
              </a:spcAft>
              <a:buClr>
                <a:schemeClr val="accent6"/>
              </a:buClr>
              <a:buSzPts val="1800"/>
              <a:buChar char="•"/>
              <a:defRPr sz="1800"/>
            </a:lvl2pPr>
            <a:lvl3pPr marL="1371600" lvl="2" indent="-342900" algn="l">
              <a:lnSpc>
                <a:spcPct val="100000"/>
              </a:lnSpc>
              <a:spcBef>
                <a:spcPts val="360"/>
              </a:spcBef>
              <a:spcAft>
                <a:spcPts val="0"/>
              </a:spcAft>
              <a:buClr>
                <a:schemeClr val="accent6"/>
              </a:buClr>
              <a:buSzPts val="1800"/>
              <a:buChar char="•"/>
              <a:defRPr sz="1800"/>
            </a:lvl3pPr>
            <a:lvl4pPr marL="1828800" lvl="3" indent="-342900" algn="l">
              <a:lnSpc>
                <a:spcPct val="100000"/>
              </a:lnSpc>
              <a:spcBef>
                <a:spcPts val="360"/>
              </a:spcBef>
              <a:spcAft>
                <a:spcPts val="0"/>
              </a:spcAft>
              <a:buClr>
                <a:schemeClr val="accent6"/>
              </a:buClr>
              <a:buSzPts val="1800"/>
              <a:buChar char="•"/>
              <a:defRPr sz="1800"/>
            </a:lvl4pPr>
            <a:lvl5pPr marL="2286000" lvl="4" indent="-342900" algn="l">
              <a:lnSpc>
                <a:spcPct val="100000"/>
              </a:lnSpc>
              <a:spcBef>
                <a:spcPts val="360"/>
              </a:spcBef>
              <a:spcAft>
                <a:spcPts val="0"/>
              </a:spcAft>
              <a:buClr>
                <a:schemeClr val="accent6"/>
              </a:buClr>
              <a:buSzPts val="1800"/>
              <a:buChar char="•"/>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9" name="Google Shape;99;p26"/>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600">
                <a:solidFill>
                  <a:schemeClr val="accent6"/>
                </a:solidFill>
                <a:latin typeface="Arial Black"/>
                <a:ea typeface="Arial Black"/>
                <a:cs typeface="Arial Black"/>
                <a:sym typeface="Arial Black"/>
              </a:defRPr>
            </a:lvl1pPr>
            <a:lvl2pPr marL="0" lvl="1" indent="0" algn="r">
              <a:spcBef>
                <a:spcPts val="0"/>
              </a:spcBef>
              <a:buNone/>
              <a:defRPr sz="1600">
                <a:solidFill>
                  <a:schemeClr val="accent6"/>
                </a:solidFill>
                <a:latin typeface="Arial Black"/>
                <a:ea typeface="Arial Black"/>
                <a:cs typeface="Arial Black"/>
                <a:sym typeface="Arial Black"/>
              </a:defRPr>
            </a:lvl2pPr>
            <a:lvl3pPr marL="0" lvl="2" indent="0" algn="r">
              <a:spcBef>
                <a:spcPts val="0"/>
              </a:spcBef>
              <a:buNone/>
              <a:defRPr sz="1600">
                <a:solidFill>
                  <a:schemeClr val="accent6"/>
                </a:solidFill>
                <a:latin typeface="Arial Black"/>
                <a:ea typeface="Arial Black"/>
                <a:cs typeface="Arial Black"/>
                <a:sym typeface="Arial Black"/>
              </a:defRPr>
            </a:lvl3pPr>
            <a:lvl4pPr marL="0" lvl="3" indent="0" algn="r">
              <a:spcBef>
                <a:spcPts val="0"/>
              </a:spcBef>
              <a:buNone/>
              <a:defRPr sz="1600">
                <a:solidFill>
                  <a:schemeClr val="accent6"/>
                </a:solidFill>
                <a:latin typeface="Arial Black"/>
                <a:ea typeface="Arial Black"/>
                <a:cs typeface="Arial Black"/>
                <a:sym typeface="Arial Black"/>
              </a:defRPr>
            </a:lvl4pPr>
            <a:lvl5pPr marL="0" lvl="4" indent="0" algn="r">
              <a:spcBef>
                <a:spcPts val="0"/>
              </a:spcBef>
              <a:buNone/>
              <a:defRPr sz="1600">
                <a:solidFill>
                  <a:schemeClr val="accent6"/>
                </a:solidFill>
                <a:latin typeface="Arial Black"/>
                <a:ea typeface="Arial Black"/>
                <a:cs typeface="Arial Black"/>
                <a:sym typeface="Arial Black"/>
              </a:defRPr>
            </a:lvl5pPr>
            <a:lvl6pPr marL="0" lvl="5" indent="0" algn="r">
              <a:spcBef>
                <a:spcPts val="0"/>
              </a:spcBef>
              <a:buNone/>
              <a:defRPr sz="1600">
                <a:solidFill>
                  <a:schemeClr val="accent6"/>
                </a:solidFill>
                <a:latin typeface="Arial Black"/>
                <a:ea typeface="Arial Black"/>
                <a:cs typeface="Arial Black"/>
                <a:sym typeface="Arial Black"/>
              </a:defRPr>
            </a:lvl6pPr>
            <a:lvl7pPr marL="0" lvl="6" indent="0" algn="r">
              <a:spcBef>
                <a:spcPts val="0"/>
              </a:spcBef>
              <a:buNone/>
              <a:defRPr sz="1600">
                <a:solidFill>
                  <a:schemeClr val="accent6"/>
                </a:solidFill>
                <a:latin typeface="Arial Black"/>
                <a:ea typeface="Arial Black"/>
                <a:cs typeface="Arial Black"/>
                <a:sym typeface="Arial Black"/>
              </a:defRPr>
            </a:lvl7pPr>
            <a:lvl8pPr marL="0" lvl="7" indent="0" algn="r">
              <a:spcBef>
                <a:spcPts val="0"/>
              </a:spcBef>
              <a:buNone/>
              <a:defRPr sz="1600">
                <a:solidFill>
                  <a:schemeClr val="accent6"/>
                </a:solidFill>
                <a:latin typeface="Arial Black"/>
                <a:ea typeface="Arial Black"/>
                <a:cs typeface="Arial Black"/>
                <a:sym typeface="Arial Black"/>
              </a:defRPr>
            </a:lvl8pPr>
            <a:lvl9pPr marL="0" lvl="8" indent="0" algn="r">
              <a:spcBef>
                <a:spcPts val="0"/>
              </a:spcBef>
              <a:buNone/>
              <a:defRPr sz="1600">
                <a:solidFill>
                  <a:schemeClr val="accent6"/>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mmary 3">
  <p:cSld name="Summary 3">
    <p:spTree>
      <p:nvGrpSpPr>
        <p:cNvPr id="1" name="Shape 100"/>
        <p:cNvGrpSpPr/>
        <p:nvPr/>
      </p:nvGrpSpPr>
      <p:grpSpPr>
        <a:xfrm>
          <a:off x="0" y="0"/>
          <a:ext cx="0" cy="0"/>
          <a:chOff x="0" y="0"/>
          <a:chExt cx="0" cy="0"/>
        </a:xfrm>
      </p:grpSpPr>
      <p:pic>
        <p:nvPicPr>
          <p:cNvPr id="101" name="Google Shape;101;p27"/>
          <p:cNvPicPr preferRelativeResize="0"/>
          <p:nvPr/>
        </p:nvPicPr>
        <p:blipFill rotWithShape="1">
          <a:blip r:embed="rId2">
            <a:alphaModFix/>
          </a:blip>
          <a:srcRect t="7193"/>
          <a:stretch/>
        </p:blipFill>
        <p:spPr>
          <a:xfrm>
            <a:off x="1" y="-1"/>
            <a:ext cx="443344" cy="6856025"/>
          </a:xfrm>
          <a:custGeom>
            <a:avLst/>
            <a:gdLst/>
            <a:ahLst/>
            <a:cxnLst/>
            <a:rect l="l" t="t" r="r" b="b"/>
            <a:pathLst>
              <a:path w="1734410" h="4795637" extrusionOk="0">
                <a:moveTo>
                  <a:pt x="0" y="0"/>
                </a:moveTo>
                <a:lnTo>
                  <a:pt x="1734410" y="0"/>
                </a:lnTo>
                <a:lnTo>
                  <a:pt x="1734410" y="4795637"/>
                </a:lnTo>
                <a:lnTo>
                  <a:pt x="0" y="4795637"/>
                </a:lnTo>
                <a:close/>
              </a:path>
            </a:pathLst>
          </a:custGeom>
          <a:noFill/>
          <a:ln>
            <a:noFill/>
          </a:ln>
        </p:spPr>
      </p:pic>
      <p:sp>
        <p:nvSpPr>
          <p:cNvPr id="102" name="Google Shape;102;p27"/>
          <p:cNvSpPr txBox="1">
            <a:spLocks noGrp="1"/>
          </p:cNvSpPr>
          <p:nvPr>
            <p:ph type="title"/>
          </p:nvPr>
        </p:nvSpPr>
        <p:spPr>
          <a:xfrm>
            <a:off x="1550564" y="1057274"/>
            <a:ext cx="9875463" cy="999746"/>
          </a:xfrm>
          <a:prstGeom prst="rect">
            <a:avLst/>
          </a:prstGeom>
          <a:noFill/>
          <a:ln>
            <a:noFill/>
          </a:ln>
        </p:spPr>
        <p:txBody>
          <a:bodyPr spcFirstLastPara="1" wrap="square" lIns="91425" tIns="0" rIns="91425" bIns="0" anchor="b" anchorCtr="0">
            <a:noAutofit/>
          </a:bodyPr>
          <a:lstStyle>
            <a:lvl1pPr lvl="0" algn="l">
              <a:lnSpc>
                <a:spcPct val="100000"/>
              </a:lnSpc>
              <a:spcBef>
                <a:spcPts val="0"/>
              </a:spcBef>
              <a:spcAft>
                <a:spcPts val="0"/>
              </a:spcAft>
              <a:buClr>
                <a:schemeClr val="accent6"/>
              </a:buClr>
              <a:buSzPts val="3600"/>
              <a:buFont typeface="Arial Black"/>
              <a:buNone/>
              <a:defRPr sz="36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03" name="Google Shape;103;p27"/>
          <p:cNvSpPr/>
          <p:nvPr/>
        </p:nvSpPr>
        <p:spPr>
          <a:xfrm rot="10800000">
            <a:off x="-3" y="4420134"/>
            <a:ext cx="1293237" cy="2437866"/>
          </a:xfrm>
          <a:custGeom>
            <a:avLst/>
            <a:gdLst/>
            <a:ahLst/>
            <a:cxnLst/>
            <a:rect l="l" t="t" r="r" b="b"/>
            <a:pathLst>
              <a:path w="1293237" h="2437866" extrusionOk="0">
                <a:moveTo>
                  <a:pt x="1293237" y="2437866"/>
                </a:moveTo>
                <a:lnTo>
                  <a:pt x="1292465" y="2437373"/>
                </a:lnTo>
                <a:cubicBezTo>
                  <a:pt x="511725" y="1903845"/>
                  <a:pt x="0" y="1011184"/>
                  <a:pt x="0" y="0"/>
                </a:cubicBezTo>
                <a:lnTo>
                  <a:pt x="1293237" y="0"/>
                </a:ln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04" name="Google Shape;104;p27"/>
          <p:cNvSpPr txBox="1">
            <a:spLocks noGrp="1"/>
          </p:cNvSpPr>
          <p:nvPr>
            <p:ph type="body" idx="1"/>
          </p:nvPr>
        </p:nvSpPr>
        <p:spPr>
          <a:xfrm>
            <a:off x="1550564" y="2303028"/>
            <a:ext cx="5829147" cy="3961593"/>
          </a:xfrm>
          <a:prstGeom prst="rect">
            <a:avLst/>
          </a:prstGeom>
          <a:noFill/>
          <a:ln>
            <a:noFill/>
          </a:ln>
        </p:spPr>
        <p:txBody>
          <a:bodyPr spcFirstLastPara="1" wrap="square" lIns="91425" tIns="0" rIns="91425" bIns="0" anchor="t" anchorCtr="0">
            <a:normAutofit/>
          </a:bodyPr>
          <a:lstStyle>
            <a:lvl1pPr marL="457200" lvl="0" indent="-342900" algn="l">
              <a:lnSpc>
                <a:spcPct val="100000"/>
              </a:lnSpc>
              <a:spcBef>
                <a:spcPts val="1000"/>
              </a:spcBef>
              <a:spcAft>
                <a:spcPts val="0"/>
              </a:spcAft>
              <a:buClr>
                <a:schemeClr val="accent6"/>
              </a:buClr>
              <a:buSzPts val="1800"/>
              <a:buChar char="•"/>
              <a:defRPr sz="1800"/>
            </a:lvl1pPr>
            <a:lvl2pPr marL="914400" lvl="1" indent="-342900" algn="l">
              <a:lnSpc>
                <a:spcPct val="100000"/>
              </a:lnSpc>
              <a:spcBef>
                <a:spcPts val="1000"/>
              </a:spcBef>
              <a:spcAft>
                <a:spcPts val="0"/>
              </a:spcAft>
              <a:buClr>
                <a:schemeClr val="accent6"/>
              </a:buClr>
              <a:buSzPts val="1800"/>
              <a:buChar char="•"/>
              <a:defRPr sz="1800"/>
            </a:lvl2pPr>
            <a:lvl3pPr marL="1371600" lvl="2" indent="-342900" algn="l">
              <a:lnSpc>
                <a:spcPct val="100000"/>
              </a:lnSpc>
              <a:spcBef>
                <a:spcPts val="1000"/>
              </a:spcBef>
              <a:spcAft>
                <a:spcPts val="0"/>
              </a:spcAft>
              <a:buClr>
                <a:schemeClr val="accent6"/>
              </a:buClr>
              <a:buSzPts val="1800"/>
              <a:buChar char="•"/>
              <a:defRPr sz="1800"/>
            </a:lvl3pPr>
            <a:lvl4pPr marL="1828800" lvl="3" indent="-342900" algn="l">
              <a:lnSpc>
                <a:spcPct val="100000"/>
              </a:lnSpc>
              <a:spcBef>
                <a:spcPts val="1000"/>
              </a:spcBef>
              <a:spcAft>
                <a:spcPts val="0"/>
              </a:spcAft>
              <a:buClr>
                <a:schemeClr val="accent6"/>
              </a:buClr>
              <a:buSzPts val="1800"/>
              <a:buChar char="•"/>
              <a:defRPr sz="1800"/>
            </a:lvl4pPr>
            <a:lvl5pPr marL="2286000" lvl="4" indent="-342900" algn="l">
              <a:lnSpc>
                <a:spcPct val="100000"/>
              </a:lnSpc>
              <a:spcBef>
                <a:spcPts val="1000"/>
              </a:spcBef>
              <a:spcAft>
                <a:spcPts val="0"/>
              </a:spcAft>
              <a:buClr>
                <a:schemeClr val="accent6"/>
              </a:buClr>
              <a:buSzPts val="1800"/>
              <a:buChar char="•"/>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5" name="Google Shape;105;p27"/>
          <p:cNvSpPr txBox="1">
            <a:spLocks noGrp="1"/>
          </p:cNvSpPr>
          <p:nvPr>
            <p:ph type="body" idx="2"/>
          </p:nvPr>
        </p:nvSpPr>
        <p:spPr>
          <a:xfrm>
            <a:off x="7940842" y="2303028"/>
            <a:ext cx="3485184" cy="3961593"/>
          </a:xfrm>
          <a:prstGeom prst="rect">
            <a:avLst/>
          </a:prstGeom>
          <a:noFill/>
          <a:ln>
            <a:noFill/>
          </a:ln>
        </p:spPr>
        <p:txBody>
          <a:bodyPr spcFirstLastPara="1" wrap="square" lIns="91425" tIns="0" rIns="91425" bIns="0" anchor="t" anchorCtr="0">
            <a:normAutofit/>
          </a:bodyPr>
          <a:lstStyle>
            <a:lvl1pPr marL="457200" lvl="0" indent="-342900" algn="l">
              <a:lnSpc>
                <a:spcPct val="100000"/>
              </a:lnSpc>
              <a:spcBef>
                <a:spcPts val="1000"/>
              </a:spcBef>
              <a:spcAft>
                <a:spcPts val="0"/>
              </a:spcAft>
              <a:buClr>
                <a:schemeClr val="accent6"/>
              </a:buClr>
              <a:buSzPts val="1800"/>
              <a:buChar char="•"/>
              <a:defRPr sz="1800"/>
            </a:lvl1pPr>
            <a:lvl2pPr marL="914400" lvl="1" indent="-342900" algn="l">
              <a:lnSpc>
                <a:spcPct val="100000"/>
              </a:lnSpc>
              <a:spcBef>
                <a:spcPts val="1000"/>
              </a:spcBef>
              <a:spcAft>
                <a:spcPts val="0"/>
              </a:spcAft>
              <a:buClr>
                <a:schemeClr val="accent6"/>
              </a:buClr>
              <a:buSzPts val="1800"/>
              <a:buChar char="•"/>
              <a:defRPr sz="1800"/>
            </a:lvl2pPr>
            <a:lvl3pPr marL="1371600" lvl="2" indent="-342900" algn="l">
              <a:lnSpc>
                <a:spcPct val="100000"/>
              </a:lnSpc>
              <a:spcBef>
                <a:spcPts val="1000"/>
              </a:spcBef>
              <a:spcAft>
                <a:spcPts val="0"/>
              </a:spcAft>
              <a:buClr>
                <a:schemeClr val="accent6"/>
              </a:buClr>
              <a:buSzPts val="1800"/>
              <a:buChar char="•"/>
              <a:defRPr sz="1800"/>
            </a:lvl3pPr>
            <a:lvl4pPr marL="1828800" lvl="3" indent="-342900" algn="l">
              <a:lnSpc>
                <a:spcPct val="100000"/>
              </a:lnSpc>
              <a:spcBef>
                <a:spcPts val="1000"/>
              </a:spcBef>
              <a:spcAft>
                <a:spcPts val="0"/>
              </a:spcAft>
              <a:buClr>
                <a:schemeClr val="accent6"/>
              </a:buClr>
              <a:buSzPts val="1800"/>
              <a:buChar char="•"/>
              <a:defRPr sz="1800"/>
            </a:lvl4pPr>
            <a:lvl5pPr marL="2286000" lvl="4" indent="-342900" algn="l">
              <a:lnSpc>
                <a:spcPct val="100000"/>
              </a:lnSpc>
              <a:spcBef>
                <a:spcPts val="1000"/>
              </a:spcBef>
              <a:spcAft>
                <a:spcPts val="0"/>
              </a:spcAft>
              <a:buClr>
                <a:schemeClr val="accent6"/>
              </a:buClr>
              <a:buSzPts val="1800"/>
              <a:buChar char="•"/>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06" name="Google Shape;106;p27"/>
          <p:cNvSpPr txBox="1">
            <a:spLocks noGrp="1"/>
          </p:cNvSpPr>
          <p:nvPr>
            <p:ph type="sldNum" idx="12"/>
          </p:nvPr>
        </p:nvSpPr>
        <p:spPr>
          <a:xfrm>
            <a:off x="10438475" y="457199"/>
            <a:ext cx="987552" cy="471489"/>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600">
                <a:solidFill>
                  <a:schemeClr val="accent6"/>
                </a:solidFill>
                <a:latin typeface="Arial Black"/>
                <a:ea typeface="Arial Black"/>
                <a:cs typeface="Arial Black"/>
                <a:sym typeface="Arial Black"/>
              </a:defRPr>
            </a:lvl1pPr>
            <a:lvl2pPr marL="0" lvl="1" indent="0" algn="r">
              <a:spcBef>
                <a:spcPts val="0"/>
              </a:spcBef>
              <a:buNone/>
              <a:defRPr sz="1600">
                <a:solidFill>
                  <a:schemeClr val="accent6"/>
                </a:solidFill>
                <a:latin typeface="Arial Black"/>
                <a:ea typeface="Arial Black"/>
                <a:cs typeface="Arial Black"/>
                <a:sym typeface="Arial Black"/>
              </a:defRPr>
            </a:lvl2pPr>
            <a:lvl3pPr marL="0" lvl="2" indent="0" algn="r">
              <a:spcBef>
                <a:spcPts val="0"/>
              </a:spcBef>
              <a:buNone/>
              <a:defRPr sz="1600">
                <a:solidFill>
                  <a:schemeClr val="accent6"/>
                </a:solidFill>
                <a:latin typeface="Arial Black"/>
                <a:ea typeface="Arial Black"/>
                <a:cs typeface="Arial Black"/>
                <a:sym typeface="Arial Black"/>
              </a:defRPr>
            </a:lvl3pPr>
            <a:lvl4pPr marL="0" lvl="3" indent="0" algn="r">
              <a:spcBef>
                <a:spcPts val="0"/>
              </a:spcBef>
              <a:buNone/>
              <a:defRPr sz="1600">
                <a:solidFill>
                  <a:schemeClr val="accent6"/>
                </a:solidFill>
                <a:latin typeface="Arial Black"/>
                <a:ea typeface="Arial Black"/>
                <a:cs typeface="Arial Black"/>
                <a:sym typeface="Arial Black"/>
              </a:defRPr>
            </a:lvl4pPr>
            <a:lvl5pPr marL="0" lvl="4" indent="0" algn="r">
              <a:spcBef>
                <a:spcPts val="0"/>
              </a:spcBef>
              <a:buNone/>
              <a:defRPr sz="1600">
                <a:solidFill>
                  <a:schemeClr val="accent6"/>
                </a:solidFill>
                <a:latin typeface="Arial Black"/>
                <a:ea typeface="Arial Black"/>
                <a:cs typeface="Arial Black"/>
                <a:sym typeface="Arial Black"/>
              </a:defRPr>
            </a:lvl5pPr>
            <a:lvl6pPr marL="0" lvl="5" indent="0" algn="r">
              <a:spcBef>
                <a:spcPts val="0"/>
              </a:spcBef>
              <a:buNone/>
              <a:defRPr sz="1600">
                <a:solidFill>
                  <a:schemeClr val="accent6"/>
                </a:solidFill>
                <a:latin typeface="Arial Black"/>
                <a:ea typeface="Arial Black"/>
                <a:cs typeface="Arial Black"/>
                <a:sym typeface="Arial Black"/>
              </a:defRPr>
            </a:lvl6pPr>
            <a:lvl7pPr marL="0" lvl="6" indent="0" algn="r">
              <a:spcBef>
                <a:spcPts val="0"/>
              </a:spcBef>
              <a:buNone/>
              <a:defRPr sz="1600">
                <a:solidFill>
                  <a:schemeClr val="accent6"/>
                </a:solidFill>
                <a:latin typeface="Arial Black"/>
                <a:ea typeface="Arial Black"/>
                <a:cs typeface="Arial Black"/>
                <a:sym typeface="Arial Black"/>
              </a:defRPr>
            </a:lvl7pPr>
            <a:lvl8pPr marL="0" lvl="7" indent="0" algn="r">
              <a:spcBef>
                <a:spcPts val="0"/>
              </a:spcBef>
              <a:buNone/>
              <a:defRPr sz="1600">
                <a:solidFill>
                  <a:schemeClr val="accent6"/>
                </a:solidFill>
                <a:latin typeface="Arial Black"/>
                <a:ea typeface="Arial Black"/>
                <a:cs typeface="Arial Black"/>
                <a:sym typeface="Arial Black"/>
              </a:defRPr>
            </a:lvl8pPr>
            <a:lvl9pPr marL="0" lvl="8" indent="0" algn="r">
              <a:spcBef>
                <a:spcPts val="0"/>
              </a:spcBef>
              <a:buNone/>
              <a:defRPr sz="1600">
                <a:solidFill>
                  <a:schemeClr val="accent6"/>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en-GB"/>
              <a:t>‹#›</a:t>
            </a:fld>
            <a:endParaRPr/>
          </a:p>
        </p:txBody>
      </p:sp>
      <p:pic>
        <p:nvPicPr>
          <p:cNvPr id="107" name="Google Shape;107;p27"/>
          <p:cNvPicPr preferRelativeResize="0"/>
          <p:nvPr/>
        </p:nvPicPr>
        <p:blipFill rotWithShape="1">
          <a:blip r:embed="rId2">
            <a:alphaModFix/>
          </a:blip>
          <a:srcRect t="7193"/>
          <a:stretch/>
        </p:blipFill>
        <p:spPr>
          <a:xfrm rot="5400000">
            <a:off x="6072641" y="-5676015"/>
            <a:ext cx="443344" cy="11795374"/>
          </a:xfrm>
          <a:custGeom>
            <a:avLst/>
            <a:gdLst/>
            <a:ahLst/>
            <a:cxnLst/>
            <a:rect l="l" t="t" r="r" b="b"/>
            <a:pathLst>
              <a:path w="1734410" h="4795637" extrusionOk="0">
                <a:moveTo>
                  <a:pt x="0" y="0"/>
                </a:moveTo>
                <a:lnTo>
                  <a:pt x="1734410" y="0"/>
                </a:lnTo>
                <a:lnTo>
                  <a:pt x="1734410" y="4795637"/>
                </a:lnTo>
                <a:lnTo>
                  <a:pt x="0" y="4795637"/>
                </a:lnTo>
                <a:close/>
              </a:path>
            </a:pathLst>
          </a:custGeom>
          <a:noFill/>
          <a:ln>
            <a:noFill/>
          </a:ln>
        </p:spPr>
      </p:pic>
      <p:pic>
        <p:nvPicPr>
          <p:cNvPr id="108" name="Google Shape;108;p27"/>
          <p:cNvPicPr preferRelativeResize="0"/>
          <p:nvPr/>
        </p:nvPicPr>
        <p:blipFill rotWithShape="1">
          <a:blip r:embed="rId3">
            <a:alphaModFix/>
          </a:blip>
          <a:srcRect t="11443" r="10856"/>
          <a:stretch/>
        </p:blipFill>
        <p:spPr>
          <a:xfrm rot="-5400000">
            <a:off x="-6447" y="6444"/>
            <a:ext cx="1961253" cy="1948364"/>
          </a:xfrm>
          <a:custGeom>
            <a:avLst/>
            <a:gdLst/>
            <a:ahLst/>
            <a:cxnLst/>
            <a:rect l="l" t="t" r="r" b="b"/>
            <a:pathLst>
              <a:path w="1961253" h="1948364" extrusionOk="0">
                <a:moveTo>
                  <a:pt x="1961253" y="0"/>
                </a:moveTo>
                <a:lnTo>
                  <a:pt x="1961253" y="1948364"/>
                </a:lnTo>
                <a:lnTo>
                  <a:pt x="0" y="1948364"/>
                </a:lnTo>
                <a:lnTo>
                  <a:pt x="0" y="0"/>
                </a:lnTo>
                <a:close/>
              </a:path>
            </a:pathLst>
          </a:custGeom>
          <a:noFill/>
          <a:ln>
            <a:noFill/>
          </a:ln>
        </p:spPr>
      </p:pic>
      <p:sp>
        <p:nvSpPr>
          <p:cNvPr id="109" name="Google Shape;109;p27"/>
          <p:cNvSpPr/>
          <p:nvPr/>
        </p:nvSpPr>
        <p:spPr>
          <a:xfrm>
            <a:off x="396626" y="4929577"/>
            <a:ext cx="775021" cy="775021"/>
          </a:xfrm>
          <a:custGeom>
            <a:avLst/>
            <a:gdLst/>
            <a:ahLst/>
            <a:cxnLst/>
            <a:rect l="l" t="t" r="r" b="b"/>
            <a:pathLst>
              <a:path w="775021" h="775021" extrusionOk="0">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meline 2">
  <p:cSld name="Timeline 2">
    <p:spTree>
      <p:nvGrpSpPr>
        <p:cNvPr id="1" name="Shape 110"/>
        <p:cNvGrpSpPr/>
        <p:nvPr/>
      </p:nvGrpSpPr>
      <p:grpSpPr>
        <a:xfrm>
          <a:off x="0" y="0"/>
          <a:ext cx="0" cy="0"/>
          <a:chOff x="0" y="0"/>
          <a:chExt cx="0" cy="0"/>
        </a:xfrm>
      </p:grpSpPr>
      <p:sp>
        <p:nvSpPr>
          <p:cNvPr id="111" name="Google Shape;111;p28"/>
          <p:cNvSpPr/>
          <p:nvPr/>
        </p:nvSpPr>
        <p:spPr>
          <a:xfrm>
            <a:off x="-24064" y="0"/>
            <a:ext cx="12216063" cy="3467100"/>
          </a:xfrm>
          <a:prstGeom prst="rect">
            <a:avLst/>
          </a:prstGeom>
          <a:solidFill>
            <a:schemeClr val="accent3"/>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450">
              <a:solidFill>
                <a:schemeClr val="lt1"/>
              </a:solidFill>
              <a:latin typeface="EB Garamond"/>
              <a:ea typeface="EB Garamond"/>
              <a:cs typeface="EB Garamond"/>
              <a:sym typeface="EB Garamond"/>
            </a:endParaRPr>
          </a:p>
        </p:txBody>
      </p:sp>
      <p:sp>
        <p:nvSpPr>
          <p:cNvPr id="112" name="Google Shape;112;p28"/>
          <p:cNvSpPr/>
          <p:nvPr/>
        </p:nvSpPr>
        <p:spPr>
          <a:xfrm>
            <a:off x="443346" y="420493"/>
            <a:ext cx="11305309" cy="602672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600">
              <a:solidFill>
                <a:schemeClr val="lt1"/>
              </a:solidFill>
              <a:latin typeface="EB Garamond"/>
              <a:ea typeface="EB Garamond"/>
              <a:cs typeface="EB Garamond"/>
              <a:sym typeface="EB Garamond"/>
            </a:endParaRPr>
          </a:p>
        </p:txBody>
      </p:sp>
      <p:sp>
        <p:nvSpPr>
          <p:cNvPr id="113" name="Google Shape;113;p28"/>
          <p:cNvSpPr txBox="1">
            <a:spLocks noGrp="1"/>
          </p:cNvSpPr>
          <p:nvPr>
            <p:ph type="title"/>
          </p:nvPr>
        </p:nvSpPr>
        <p:spPr>
          <a:xfrm>
            <a:off x="914400" y="1057274"/>
            <a:ext cx="10511627" cy="1012785"/>
          </a:xfrm>
          <a:prstGeom prst="rect">
            <a:avLst/>
          </a:prstGeom>
          <a:noFill/>
          <a:ln>
            <a:noFill/>
          </a:ln>
        </p:spPr>
        <p:txBody>
          <a:bodyPr spcFirstLastPara="1" wrap="square" lIns="91425" tIns="0" rIns="91425" bIns="0" anchor="b" anchorCtr="0">
            <a:noAutofit/>
          </a:bodyPr>
          <a:lstStyle>
            <a:lvl1pPr lvl="0" algn="ctr">
              <a:lnSpc>
                <a:spcPct val="100000"/>
              </a:lnSpc>
              <a:spcBef>
                <a:spcPts val="0"/>
              </a:spcBef>
              <a:spcAft>
                <a:spcPts val="0"/>
              </a:spcAft>
              <a:buClr>
                <a:schemeClr val="accent6"/>
              </a:buClr>
              <a:buSzPts val="3600"/>
              <a:buFont typeface="Arial Black"/>
              <a:buNone/>
              <a:defRPr sz="3600">
                <a:solidFill>
                  <a:schemeClr val="accent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4" name="Google Shape;114;p28"/>
          <p:cNvSpPr txBox="1">
            <a:spLocks noGrp="1"/>
          </p:cNvSpPr>
          <p:nvPr>
            <p:ph type="body" idx="1"/>
          </p:nvPr>
        </p:nvSpPr>
        <p:spPr>
          <a:xfrm>
            <a:off x="914400" y="2316067"/>
            <a:ext cx="10511627" cy="3948557"/>
          </a:xfrm>
          <a:prstGeom prst="rect">
            <a:avLst/>
          </a:prstGeom>
          <a:noFill/>
          <a:ln>
            <a:noFill/>
          </a:ln>
        </p:spPr>
        <p:txBody>
          <a:bodyPr spcFirstLastPara="1" wrap="square" lIns="91425" tIns="91425" rIns="91425" bIns="91425" anchor="t" anchorCtr="0">
            <a:normAutofit/>
          </a:bodyPr>
          <a:lstStyle>
            <a:lvl1pPr marL="457200" lvl="0" indent="-342900" algn="l">
              <a:lnSpc>
                <a:spcPct val="100000"/>
              </a:lnSpc>
              <a:spcBef>
                <a:spcPts val="1000"/>
              </a:spcBef>
              <a:spcAft>
                <a:spcPts val="0"/>
              </a:spcAft>
              <a:buClr>
                <a:schemeClr val="accent6"/>
              </a:buClr>
              <a:buSzPts val="1800"/>
              <a:buChar char="•"/>
              <a:defRPr sz="1800"/>
            </a:lvl1pPr>
            <a:lvl2pPr marL="914400" lvl="1" indent="-342900" algn="l">
              <a:lnSpc>
                <a:spcPct val="100000"/>
              </a:lnSpc>
              <a:spcBef>
                <a:spcPts val="1000"/>
              </a:spcBef>
              <a:spcAft>
                <a:spcPts val="0"/>
              </a:spcAft>
              <a:buClr>
                <a:schemeClr val="accent6"/>
              </a:buClr>
              <a:buSzPts val="1800"/>
              <a:buChar char="•"/>
              <a:defRPr sz="1800"/>
            </a:lvl2pPr>
            <a:lvl3pPr marL="1371600" lvl="2" indent="-342900" algn="l">
              <a:lnSpc>
                <a:spcPct val="100000"/>
              </a:lnSpc>
              <a:spcBef>
                <a:spcPts val="1000"/>
              </a:spcBef>
              <a:spcAft>
                <a:spcPts val="0"/>
              </a:spcAft>
              <a:buClr>
                <a:schemeClr val="accent6"/>
              </a:buClr>
              <a:buSzPts val="1800"/>
              <a:buChar char="•"/>
              <a:defRPr sz="1800"/>
            </a:lvl3pPr>
            <a:lvl4pPr marL="1828800" lvl="3" indent="-342900" algn="l">
              <a:lnSpc>
                <a:spcPct val="100000"/>
              </a:lnSpc>
              <a:spcBef>
                <a:spcPts val="1000"/>
              </a:spcBef>
              <a:spcAft>
                <a:spcPts val="0"/>
              </a:spcAft>
              <a:buClr>
                <a:schemeClr val="accent6"/>
              </a:buClr>
              <a:buSzPts val="1800"/>
              <a:buChar char="•"/>
              <a:defRPr sz="1800"/>
            </a:lvl4pPr>
            <a:lvl5pPr marL="2286000" lvl="4" indent="-342900" algn="l">
              <a:lnSpc>
                <a:spcPct val="100000"/>
              </a:lnSpc>
              <a:spcBef>
                <a:spcPts val="1000"/>
              </a:spcBef>
              <a:spcAft>
                <a:spcPts val="0"/>
              </a:spcAft>
              <a:buClr>
                <a:schemeClr val="accent6"/>
              </a:buClr>
              <a:buSzPts val="1800"/>
              <a:buChar char="•"/>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15" name="Google Shape;115;p28"/>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600">
                <a:solidFill>
                  <a:schemeClr val="accent6"/>
                </a:solidFill>
                <a:latin typeface="Arial Black"/>
                <a:ea typeface="Arial Black"/>
                <a:cs typeface="Arial Black"/>
                <a:sym typeface="Arial Black"/>
              </a:defRPr>
            </a:lvl1pPr>
            <a:lvl2pPr marL="0" lvl="1" indent="0" algn="r">
              <a:spcBef>
                <a:spcPts val="0"/>
              </a:spcBef>
              <a:buNone/>
              <a:defRPr sz="1600">
                <a:solidFill>
                  <a:schemeClr val="accent6"/>
                </a:solidFill>
                <a:latin typeface="Arial Black"/>
                <a:ea typeface="Arial Black"/>
                <a:cs typeface="Arial Black"/>
                <a:sym typeface="Arial Black"/>
              </a:defRPr>
            </a:lvl2pPr>
            <a:lvl3pPr marL="0" lvl="2" indent="0" algn="r">
              <a:spcBef>
                <a:spcPts val="0"/>
              </a:spcBef>
              <a:buNone/>
              <a:defRPr sz="1600">
                <a:solidFill>
                  <a:schemeClr val="accent6"/>
                </a:solidFill>
                <a:latin typeface="Arial Black"/>
                <a:ea typeface="Arial Black"/>
                <a:cs typeface="Arial Black"/>
                <a:sym typeface="Arial Black"/>
              </a:defRPr>
            </a:lvl3pPr>
            <a:lvl4pPr marL="0" lvl="3" indent="0" algn="r">
              <a:spcBef>
                <a:spcPts val="0"/>
              </a:spcBef>
              <a:buNone/>
              <a:defRPr sz="1600">
                <a:solidFill>
                  <a:schemeClr val="accent6"/>
                </a:solidFill>
                <a:latin typeface="Arial Black"/>
                <a:ea typeface="Arial Black"/>
                <a:cs typeface="Arial Black"/>
                <a:sym typeface="Arial Black"/>
              </a:defRPr>
            </a:lvl4pPr>
            <a:lvl5pPr marL="0" lvl="4" indent="0" algn="r">
              <a:spcBef>
                <a:spcPts val="0"/>
              </a:spcBef>
              <a:buNone/>
              <a:defRPr sz="1600">
                <a:solidFill>
                  <a:schemeClr val="accent6"/>
                </a:solidFill>
                <a:latin typeface="Arial Black"/>
                <a:ea typeface="Arial Black"/>
                <a:cs typeface="Arial Black"/>
                <a:sym typeface="Arial Black"/>
              </a:defRPr>
            </a:lvl5pPr>
            <a:lvl6pPr marL="0" lvl="5" indent="0" algn="r">
              <a:spcBef>
                <a:spcPts val="0"/>
              </a:spcBef>
              <a:buNone/>
              <a:defRPr sz="1600">
                <a:solidFill>
                  <a:schemeClr val="accent6"/>
                </a:solidFill>
                <a:latin typeface="Arial Black"/>
                <a:ea typeface="Arial Black"/>
                <a:cs typeface="Arial Black"/>
                <a:sym typeface="Arial Black"/>
              </a:defRPr>
            </a:lvl6pPr>
            <a:lvl7pPr marL="0" lvl="6" indent="0" algn="r">
              <a:spcBef>
                <a:spcPts val="0"/>
              </a:spcBef>
              <a:buNone/>
              <a:defRPr sz="1600">
                <a:solidFill>
                  <a:schemeClr val="accent6"/>
                </a:solidFill>
                <a:latin typeface="Arial Black"/>
                <a:ea typeface="Arial Black"/>
                <a:cs typeface="Arial Black"/>
                <a:sym typeface="Arial Black"/>
              </a:defRPr>
            </a:lvl7pPr>
            <a:lvl8pPr marL="0" lvl="7" indent="0" algn="r">
              <a:spcBef>
                <a:spcPts val="0"/>
              </a:spcBef>
              <a:buNone/>
              <a:defRPr sz="1600">
                <a:solidFill>
                  <a:schemeClr val="accent6"/>
                </a:solidFill>
                <a:latin typeface="Arial Black"/>
                <a:ea typeface="Arial Black"/>
                <a:cs typeface="Arial Black"/>
                <a:sym typeface="Arial Black"/>
              </a:defRPr>
            </a:lvl8pPr>
            <a:lvl9pPr marL="0" lvl="8" indent="0" algn="r">
              <a:spcBef>
                <a:spcPts val="0"/>
              </a:spcBef>
              <a:buNone/>
              <a:defRPr sz="1600">
                <a:solidFill>
                  <a:schemeClr val="accent6"/>
                </a:solidFill>
                <a:latin typeface="Arial Black"/>
                <a:ea typeface="Arial Black"/>
                <a:cs typeface="Arial Black"/>
                <a:sym typeface="Arial Black"/>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losing">
  <p:cSld name="Closing">
    <p:bg>
      <p:bgPr>
        <a:solidFill>
          <a:schemeClr val="accent6"/>
        </a:solidFill>
        <a:effectLst/>
      </p:bgPr>
    </p:bg>
    <p:spTree>
      <p:nvGrpSpPr>
        <p:cNvPr id="1" name="Shape 116"/>
        <p:cNvGrpSpPr/>
        <p:nvPr/>
      </p:nvGrpSpPr>
      <p:grpSpPr>
        <a:xfrm>
          <a:off x="0" y="0"/>
          <a:ext cx="0" cy="0"/>
          <a:chOff x="0" y="0"/>
          <a:chExt cx="0" cy="0"/>
        </a:xfrm>
      </p:grpSpPr>
      <p:sp>
        <p:nvSpPr>
          <p:cNvPr id="117" name="Google Shape;117;p29"/>
          <p:cNvSpPr/>
          <p:nvPr/>
        </p:nvSpPr>
        <p:spPr>
          <a:xfrm>
            <a:off x="0" y="0"/>
            <a:ext cx="8948738" cy="6858000"/>
          </a:xfrm>
          <a:custGeom>
            <a:avLst/>
            <a:gdLst/>
            <a:ahLst/>
            <a:cxnLst/>
            <a:rect l="l" t="t" r="r" b="b"/>
            <a:pathLst>
              <a:path w="8948738" h="6858000" extrusionOk="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l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18" name="Google Shape;118;p29"/>
          <p:cNvSpPr/>
          <p:nvPr/>
        </p:nvSpPr>
        <p:spPr>
          <a:xfrm>
            <a:off x="7527501" y="0"/>
            <a:ext cx="4671276" cy="6857999"/>
          </a:xfrm>
          <a:custGeom>
            <a:avLst/>
            <a:gdLst/>
            <a:ahLst/>
            <a:cxnLst/>
            <a:rect l="l" t="t" r="r" b="b"/>
            <a:pathLst>
              <a:path w="4653374" h="6831717" extrusionOk="0">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pic>
        <p:nvPicPr>
          <p:cNvPr id="119" name="Google Shape;119;p29"/>
          <p:cNvPicPr preferRelativeResize="0"/>
          <p:nvPr/>
        </p:nvPicPr>
        <p:blipFill rotWithShape="1">
          <a:blip r:embed="rId2">
            <a:alphaModFix/>
          </a:blip>
          <a:srcRect/>
          <a:stretch/>
        </p:blipFill>
        <p:spPr>
          <a:xfrm>
            <a:off x="8766586" y="0"/>
            <a:ext cx="3432191" cy="3432191"/>
          </a:xfrm>
          <a:prstGeom prst="rect">
            <a:avLst/>
          </a:prstGeom>
          <a:noFill/>
          <a:ln>
            <a:noFill/>
          </a:ln>
        </p:spPr>
      </p:pic>
      <p:sp>
        <p:nvSpPr>
          <p:cNvPr id="120" name="Google Shape;120;p29"/>
          <p:cNvSpPr txBox="1">
            <a:spLocks noGrp="1"/>
          </p:cNvSpPr>
          <p:nvPr>
            <p:ph type="ctrTitle"/>
          </p:nvPr>
        </p:nvSpPr>
        <p:spPr>
          <a:xfrm>
            <a:off x="914401" y="849782"/>
            <a:ext cx="5715000" cy="2727709"/>
          </a:xfrm>
          <a:prstGeom prst="rect">
            <a:avLst/>
          </a:prstGeom>
          <a:noFill/>
          <a:ln>
            <a:noFill/>
          </a:ln>
        </p:spPr>
        <p:txBody>
          <a:bodyPr spcFirstLastPara="1" wrap="square" lIns="91425" tIns="0" rIns="91425" bIns="0" anchor="b" anchorCtr="0">
            <a:noAutofit/>
          </a:bodyPr>
          <a:lstStyle>
            <a:lvl1pPr lvl="0" algn="l">
              <a:lnSpc>
                <a:spcPct val="100000"/>
              </a:lnSpc>
              <a:spcBef>
                <a:spcPts val="0"/>
              </a:spcBef>
              <a:spcAft>
                <a:spcPts val="0"/>
              </a:spcAft>
              <a:buClr>
                <a:schemeClr val="accent6"/>
              </a:buClr>
              <a:buSzPts val="3600"/>
              <a:buFont typeface="Arial Black"/>
              <a:buNone/>
              <a:defRPr sz="3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1" name="Google Shape;121;p29"/>
          <p:cNvSpPr txBox="1">
            <a:spLocks noGrp="1"/>
          </p:cNvSpPr>
          <p:nvPr>
            <p:ph type="subTitle" idx="1"/>
          </p:nvPr>
        </p:nvSpPr>
        <p:spPr>
          <a:xfrm>
            <a:off x="914401" y="3813606"/>
            <a:ext cx="5715000" cy="2234642"/>
          </a:xfrm>
          <a:prstGeom prst="rect">
            <a:avLst/>
          </a:prstGeom>
          <a:noFill/>
          <a:ln>
            <a:noFill/>
          </a:ln>
        </p:spPr>
        <p:txBody>
          <a:bodyPr spcFirstLastPara="1" wrap="square" lIns="91425" tIns="0" rIns="91425" bIns="0" anchor="t" anchorCtr="0">
            <a:normAutofit/>
          </a:bodyPr>
          <a:lstStyle>
            <a:lvl1pPr lvl="0" algn="l">
              <a:lnSpc>
                <a:spcPct val="100000"/>
              </a:lnSpc>
              <a:spcBef>
                <a:spcPts val="576"/>
              </a:spcBef>
              <a:spcAft>
                <a:spcPts val="0"/>
              </a:spcAft>
              <a:buClr>
                <a:schemeClr val="accent6"/>
              </a:buClr>
              <a:buSzPts val="2400"/>
              <a:buNone/>
              <a:defRPr sz="2400"/>
            </a:lvl1pPr>
            <a:lvl2pPr lvl="1" algn="ctr">
              <a:lnSpc>
                <a:spcPct val="100000"/>
              </a:lnSpc>
              <a:spcBef>
                <a:spcPts val="360"/>
              </a:spcBef>
              <a:spcAft>
                <a:spcPts val="0"/>
              </a:spcAft>
              <a:buClr>
                <a:schemeClr val="accent6"/>
              </a:buClr>
              <a:buSzPts val="2000"/>
              <a:buNone/>
              <a:defRPr sz="2000"/>
            </a:lvl2pPr>
            <a:lvl3pPr lvl="2" algn="ctr">
              <a:lnSpc>
                <a:spcPct val="100000"/>
              </a:lnSpc>
              <a:spcBef>
                <a:spcPts val="360"/>
              </a:spcBef>
              <a:spcAft>
                <a:spcPts val="0"/>
              </a:spcAft>
              <a:buClr>
                <a:schemeClr val="accent6"/>
              </a:buClr>
              <a:buSzPts val="1800"/>
              <a:buNone/>
              <a:defRPr sz="1800"/>
            </a:lvl3pPr>
            <a:lvl4pPr lvl="3" algn="ctr">
              <a:lnSpc>
                <a:spcPct val="100000"/>
              </a:lnSpc>
              <a:spcBef>
                <a:spcPts val="360"/>
              </a:spcBef>
              <a:spcAft>
                <a:spcPts val="0"/>
              </a:spcAft>
              <a:buClr>
                <a:schemeClr val="accent6"/>
              </a:buClr>
              <a:buSzPts val="1600"/>
              <a:buNone/>
              <a:defRPr sz="1600"/>
            </a:lvl4pPr>
            <a:lvl5pPr lvl="4" algn="ctr">
              <a:lnSpc>
                <a:spcPct val="100000"/>
              </a:lnSpc>
              <a:spcBef>
                <a:spcPts val="360"/>
              </a:spcBef>
              <a:spcAft>
                <a:spcPts val="0"/>
              </a:spcAft>
              <a:buClr>
                <a:schemeClr val="accent6"/>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22"/>
        <p:cNvGrpSpPr/>
        <p:nvPr/>
      </p:nvGrpSpPr>
      <p:grpSpPr>
        <a:xfrm>
          <a:off x="0" y="0"/>
          <a:ext cx="0" cy="0"/>
          <a:chOff x="0" y="0"/>
          <a:chExt cx="0" cy="0"/>
        </a:xfrm>
      </p:grpSpPr>
      <p:sp>
        <p:nvSpPr>
          <p:cNvPr id="123" name="Google Shape;123;p30"/>
          <p:cNvSpPr/>
          <p:nvPr/>
        </p:nvSpPr>
        <p:spPr>
          <a:xfrm>
            <a:off x="1" y="0"/>
            <a:ext cx="2242827" cy="2102966"/>
          </a:xfrm>
          <a:custGeom>
            <a:avLst/>
            <a:gdLst/>
            <a:ahLst/>
            <a:cxnLst/>
            <a:rect l="l" t="t" r="r" b="b"/>
            <a:pathLst>
              <a:path w="2242827" h="2102966" extrusionOk="0">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rgbClr val="EDF2FA"/>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24" name="Google Shape;124;p30"/>
          <p:cNvSpPr/>
          <p:nvPr/>
        </p:nvSpPr>
        <p:spPr>
          <a:xfrm rot="10800000">
            <a:off x="9949173" y="4755034"/>
            <a:ext cx="2242827" cy="2102966"/>
          </a:xfrm>
          <a:custGeom>
            <a:avLst/>
            <a:gdLst/>
            <a:ahLst/>
            <a:cxnLst/>
            <a:rect l="l" t="t" r="r" b="b"/>
            <a:pathLst>
              <a:path w="2242827" h="2102966" extrusionOk="0">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rgbClr val="EDF2FA"/>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25" name="Google Shape;125;p30"/>
          <p:cNvSpPr txBox="1">
            <a:spLocks noGrp="1"/>
          </p:cNvSpPr>
          <p:nvPr>
            <p:ph type="title"/>
          </p:nvPr>
        </p:nvSpPr>
        <p:spPr>
          <a:xfrm>
            <a:off x="758952" y="731520"/>
            <a:ext cx="10671048" cy="1362057"/>
          </a:xfrm>
          <a:prstGeom prst="rect">
            <a:avLst/>
          </a:prstGeom>
          <a:noFill/>
          <a:ln>
            <a:noFill/>
          </a:ln>
        </p:spPr>
        <p:txBody>
          <a:bodyPr spcFirstLastPara="1" wrap="square" lIns="91425" tIns="45700" rIns="91425" bIns="45700" anchor="ctr" anchorCtr="0">
            <a:noAutofit/>
          </a:bodyPr>
          <a:lstStyle>
            <a:lvl1pPr lvl="0" algn="ctr">
              <a:lnSpc>
                <a:spcPct val="270833"/>
              </a:lnSpc>
              <a:spcBef>
                <a:spcPts val="0"/>
              </a:spcBef>
              <a:spcAft>
                <a:spcPts val="0"/>
              </a:spcAft>
              <a:buClr>
                <a:schemeClr val="accent6"/>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6" name="Google Shape;126;p30"/>
          <p:cNvSpPr txBox="1">
            <a:spLocks noGrp="1"/>
          </p:cNvSpPr>
          <p:nvPr>
            <p:ph type="sldNum" idx="12"/>
          </p:nvPr>
        </p:nvSpPr>
        <p:spPr>
          <a:xfrm>
            <a:off x="10438475" y="457199"/>
            <a:ext cx="987552" cy="244503"/>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200">
                <a:solidFill>
                  <a:schemeClr val="accent6"/>
                </a:solidFill>
                <a:latin typeface="EB Garamond"/>
                <a:ea typeface="EB Garamond"/>
                <a:cs typeface="EB Garamond"/>
                <a:sym typeface="EB Garamond"/>
              </a:defRPr>
            </a:lvl1pPr>
            <a:lvl2pPr marL="0" lvl="1" indent="0" algn="r">
              <a:spcBef>
                <a:spcPts val="0"/>
              </a:spcBef>
              <a:buNone/>
              <a:defRPr sz="1200">
                <a:solidFill>
                  <a:schemeClr val="accent6"/>
                </a:solidFill>
                <a:latin typeface="EB Garamond"/>
                <a:ea typeface="EB Garamond"/>
                <a:cs typeface="EB Garamond"/>
                <a:sym typeface="EB Garamond"/>
              </a:defRPr>
            </a:lvl2pPr>
            <a:lvl3pPr marL="0" lvl="2" indent="0" algn="r">
              <a:spcBef>
                <a:spcPts val="0"/>
              </a:spcBef>
              <a:buNone/>
              <a:defRPr sz="1200">
                <a:solidFill>
                  <a:schemeClr val="accent6"/>
                </a:solidFill>
                <a:latin typeface="EB Garamond"/>
                <a:ea typeface="EB Garamond"/>
                <a:cs typeface="EB Garamond"/>
                <a:sym typeface="EB Garamond"/>
              </a:defRPr>
            </a:lvl3pPr>
            <a:lvl4pPr marL="0" lvl="3" indent="0" algn="r">
              <a:spcBef>
                <a:spcPts val="0"/>
              </a:spcBef>
              <a:buNone/>
              <a:defRPr sz="1200">
                <a:solidFill>
                  <a:schemeClr val="accent6"/>
                </a:solidFill>
                <a:latin typeface="EB Garamond"/>
                <a:ea typeface="EB Garamond"/>
                <a:cs typeface="EB Garamond"/>
                <a:sym typeface="EB Garamond"/>
              </a:defRPr>
            </a:lvl4pPr>
            <a:lvl5pPr marL="0" lvl="4" indent="0" algn="r">
              <a:spcBef>
                <a:spcPts val="0"/>
              </a:spcBef>
              <a:buNone/>
              <a:defRPr sz="1200">
                <a:solidFill>
                  <a:schemeClr val="accent6"/>
                </a:solidFill>
                <a:latin typeface="EB Garamond"/>
                <a:ea typeface="EB Garamond"/>
                <a:cs typeface="EB Garamond"/>
                <a:sym typeface="EB Garamond"/>
              </a:defRPr>
            </a:lvl5pPr>
            <a:lvl6pPr marL="0" lvl="5" indent="0" algn="r">
              <a:spcBef>
                <a:spcPts val="0"/>
              </a:spcBef>
              <a:buNone/>
              <a:defRPr sz="1200">
                <a:solidFill>
                  <a:schemeClr val="accent6"/>
                </a:solidFill>
                <a:latin typeface="EB Garamond"/>
                <a:ea typeface="EB Garamond"/>
                <a:cs typeface="EB Garamond"/>
                <a:sym typeface="EB Garamond"/>
              </a:defRPr>
            </a:lvl6pPr>
            <a:lvl7pPr marL="0" lvl="6" indent="0" algn="r">
              <a:spcBef>
                <a:spcPts val="0"/>
              </a:spcBef>
              <a:buNone/>
              <a:defRPr sz="1200">
                <a:solidFill>
                  <a:schemeClr val="accent6"/>
                </a:solidFill>
                <a:latin typeface="EB Garamond"/>
                <a:ea typeface="EB Garamond"/>
                <a:cs typeface="EB Garamond"/>
                <a:sym typeface="EB Garamond"/>
              </a:defRPr>
            </a:lvl7pPr>
            <a:lvl8pPr marL="0" lvl="7" indent="0" algn="r">
              <a:spcBef>
                <a:spcPts val="0"/>
              </a:spcBef>
              <a:buNone/>
              <a:defRPr sz="1200">
                <a:solidFill>
                  <a:schemeClr val="accent6"/>
                </a:solidFill>
                <a:latin typeface="EB Garamond"/>
                <a:ea typeface="EB Garamond"/>
                <a:cs typeface="EB Garamond"/>
                <a:sym typeface="EB Garamond"/>
              </a:defRPr>
            </a:lvl8pPr>
            <a:lvl9pPr marL="0" lvl="8" indent="0" algn="r">
              <a:spcBef>
                <a:spcPts val="0"/>
              </a:spcBef>
              <a:buNone/>
              <a:defRPr sz="1200">
                <a:solidFill>
                  <a:schemeClr val="accent6"/>
                </a:solidFill>
                <a:latin typeface="EB Garamond"/>
                <a:ea typeface="EB Garamond"/>
                <a:cs typeface="EB Garamond"/>
                <a:sym typeface="EB Garamond"/>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7"/>
        <p:cNvGrpSpPr/>
        <p:nvPr/>
      </p:nvGrpSpPr>
      <p:grpSpPr>
        <a:xfrm>
          <a:off x="0" y="0"/>
          <a:ext cx="0" cy="0"/>
          <a:chOff x="0" y="0"/>
          <a:chExt cx="0" cy="0"/>
        </a:xfrm>
      </p:grpSpPr>
      <p:sp>
        <p:nvSpPr>
          <p:cNvPr id="128" name="Google Shape;128;p31"/>
          <p:cNvSpPr/>
          <p:nvPr/>
        </p:nvSpPr>
        <p:spPr>
          <a:xfrm>
            <a:off x="1" y="0"/>
            <a:ext cx="2242827" cy="2102966"/>
          </a:xfrm>
          <a:custGeom>
            <a:avLst/>
            <a:gdLst/>
            <a:ahLst/>
            <a:cxnLst/>
            <a:rect l="l" t="t" r="r" b="b"/>
            <a:pathLst>
              <a:path w="2242827" h="2102966" extrusionOk="0">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rgbClr val="EDF2FA"/>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29" name="Google Shape;129;p31"/>
          <p:cNvSpPr/>
          <p:nvPr/>
        </p:nvSpPr>
        <p:spPr>
          <a:xfrm rot="10800000">
            <a:off x="9949173" y="4755034"/>
            <a:ext cx="2242827" cy="2102966"/>
          </a:xfrm>
          <a:custGeom>
            <a:avLst/>
            <a:gdLst/>
            <a:ahLst/>
            <a:cxnLst/>
            <a:rect l="l" t="t" r="r" b="b"/>
            <a:pathLst>
              <a:path w="2242827" h="2102966" extrusionOk="0">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rgbClr val="EDF2FA"/>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30" name="Google Shape;130;p31"/>
          <p:cNvSpPr txBox="1">
            <a:spLocks noGrp="1"/>
          </p:cNvSpPr>
          <p:nvPr>
            <p:ph type="sldNum" idx="12"/>
          </p:nvPr>
        </p:nvSpPr>
        <p:spPr>
          <a:xfrm>
            <a:off x="10438475" y="457199"/>
            <a:ext cx="987552" cy="244503"/>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200">
                <a:solidFill>
                  <a:schemeClr val="accent6"/>
                </a:solidFill>
                <a:latin typeface="EB Garamond"/>
                <a:ea typeface="EB Garamond"/>
                <a:cs typeface="EB Garamond"/>
                <a:sym typeface="EB Garamond"/>
              </a:defRPr>
            </a:lvl1pPr>
            <a:lvl2pPr marL="0" lvl="1" indent="0" algn="r">
              <a:spcBef>
                <a:spcPts val="0"/>
              </a:spcBef>
              <a:buNone/>
              <a:defRPr sz="1200">
                <a:solidFill>
                  <a:schemeClr val="accent6"/>
                </a:solidFill>
                <a:latin typeface="EB Garamond"/>
                <a:ea typeface="EB Garamond"/>
                <a:cs typeface="EB Garamond"/>
                <a:sym typeface="EB Garamond"/>
              </a:defRPr>
            </a:lvl2pPr>
            <a:lvl3pPr marL="0" lvl="2" indent="0" algn="r">
              <a:spcBef>
                <a:spcPts val="0"/>
              </a:spcBef>
              <a:buNone/>
              <a:defRPr sz="1200">
                <a:solidFill>
                  <a:schemeClr val="accent6"/>
                </a:solidFill>
                <a:latin typeface="EB Garamond"/>
                <a:ea typeface="EB Garamond"/>
                <a:cs typeface="EB Garamond"/>
                <a:sym typeface="EB Garamond"/>
              </a:defRPr>
            </a:lvl3pPr>
            <a:lvl4pPr marL="0" lvl="3" indent="0" algn="r">
              <a:spcBef>
                <a:spcPts val="0"/>
              </a:spcBef>
              <a:buNone/>
              <a:defRPr sz="1200">
                <a:solidFill>
                  <a:schemeClr val="accent6"/>
                </a:solidFill>
                <a:latin typeface="EB Garamond"/>
                <a:ea typeface="EB Garamond"/>
                <a:cs typeface="EB Garamond"/>
                <a:sym typeface="EB Garamond"/>
              </a:defRPr>
            </a:lvl4pPr>
            <a:lvl5pPr marL="0" lvl="4" indent="0" algn="r">
              <a:spcBef>
                <a:spcPts val="0"/>
              </a:spcBef>
              <a:buNone/>
              <a:defRPr sz="1200">
                <a:solidFill>
                  <a:schemeClr val="accent6"/>
                </a:solidFill>
                <a:latin typeface="EB Garamond"/>
                <a:ea typeface="EB Garamond"/>
                <a:cs typeface="EB Garamond"/>
                <a:sym typeface="EB Garamond"/>
              </a:defRPr>
            </a:lvl5pPr>
            <a:lvl6pPr marL="0" lvl="5" indent="0" algn="r">
              <a:spcBef>
                <a:spcPts val="0"/>
              </a:spcBef>
              <a:buNone/>
              <a:defRPr sz="1200">
                <a:solidFill>
                  <a:schemeClr val="accent6"/>
                </a:solidFill>
                <a:latin typeface="EB Garamond"/>
                <a:ea typeface="EB Garamond"/>
                <a:cs typeface="EB Garamond"/>
                <a:sym typeface="EB Garamond"/>
              </a:defRPr>
            </a:lvl6pPr>
            <a:lvl7pPr marL="0" lvl="6" indent="0" algn="r">
              <a:spcBef>
                <a:spcPts val="0"/>
              </a:spcBef>
              <a:buNone/>
              <a:defRPr sz="1200">
                <a:solidFill>
                  <a:schemeClr val="accent6"/>
                </a:solidFill>
                <a:latin typeface="EB Garamond"/>
                <a:ea typeface="EB Garamond"/>
                <a:cs typeface="EB Garamond"/>
                <a:sym typeface="EB Garamond"/>
              </a:defRPr>
            </a:lvl7pPr>
            <a:lvl8pPr marL="0" lvl="7" indent="0" algn="r">
              <a:spcBef>
                <a:spcPts val="0"/>
              </a:spcBef>
              <a:buNone/>
              <a:defRPr sz="1200">
                <a:solidFill>
                  <a:schemeClr val="accent6"/>
                </a:solidFill>
                <a:latin typeface="EB Garamond"/>
                <a:ea typeface="EB Garamond"/>
                <a:cs typeface="EB Garamond"/>
                <a:sym typeface="EB Garamond"/>
              </a:defRPr>
            </a:lvl8pPr>
            <a:lvl9pPr marL="0" lvl="8" indent="0" algn="r">
              <a:spcBef>
                <a:spcPts val="0"/>
              </a:spcBef>
              <a:buNone/>
              <a:defRPr sz="1200">
                <a:solidFill>
                  <a:schemeClr val="accent6"/>
                </a:solidFill>
                <a:latin typeface="EB Garamond"/>
                <a:ea typeface="EB Garamond"/>
                <a:cs typeface="EB Garamond"/>
                <a:sym typeface="EB Garamond"/>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131"/>
        <p:cNvGrpSpPr/>
        <p:nvPr/>
      </p:nvGrpSpPr>
      <p:grpSpPr>
        <a:xfrm>
          <a:off x="0" y="0"/>
          <a:ext cx="0" cy="0"/>
          <a:chOff x="0" y="0"/>
          <a:chExt cx="0" cy="0"/>
        </a:xfrm>
      </p:grpSpPr>
      <p:sp>
        <p:nvSpPr>
          <p:cNvPr id="132" name="Google Shape;132;p32"/>
          <p:cNvSpPr/>
          <p:nvPr/>
        </p:nvSpPr>
        <p:spPr>
          <a:xfrm rot="10800000">
            <a:off x="9949173" y="4755034"/>
            <a:ext cx="2242827" cy="2102966"/>
          </a:xfrm>
          <a:custGeom>
            <a:avLst/>
            <a:gdLst/>
            <a:ahLst/>
            <a:cxnLst/>
            <a:rect l="l" t="t" r="r" b="b"/>
            <a:pathLst>
              <a:path w="2242827" h="2102966" extrusionOk="0">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rgbClr val="EDF2FA"/>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33" name="Google Shape;133;p32"/>
          <p:cNvSpPr txBox="1">
            <a:spLocks noGrp="1"/>
          </p:cNvSpPr>
          <p:nvPr>
            <p:ph type="title"/>
          </p:nvPr>
        </p:nvSpPr>
        <p:spPr>
          <a:xfrm>
            <a:off x="758952" y="758952"/>
            <a:ext cx="3932237" cy="1524662"/>
          </a:xfrm>
          <a:prstGeom prst="rect">
            <a:avLst/>
          </a:prstGeom>
          <a:noFill/>
          <a:ln>
            <a:noFill/>
          </a:ln>
        </p:spPr>
        <p:txBody>
          <a:bodyPr spcFirstLastPara="1" wrap="square" lIns="91425" tIns="45700" rIns="91425" bIns="45700" anchor="b" anchorCtr="0">
            <a:noAutofit/>
          </a:bodyPr>
          <a:lstStyle>
            <a:lvl1pPr lvl="0" algn="ctr">
              <a:lnSpc>
                <a:spcPct val="100000"/>
              </a:lnSpc>
              <a:spcBef>
                <a:spcPts val="0"/>
              </a:spcBef>
              <a:spcAft>
                <a:spcPts val="0"/>
              </a:spcAft>
              <a:buClr>
                <a:schemeClr val="accent6"/>
              </a:buClr>
              <a:buSzPts val="3200"/>
              <a:buFont typeface="Arial Black"/>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4" name="Google Shape;134;p32"/>
          <p:cNvSpPr txBox="1">
            <a:spLocks noGrp="1"/>
          </p:cNvSpPr>
          <p:nvPr>
            <p:ph type="sldNum" idx="12"/>
          </p:nvPr>
        </p:nvSpPr>
        <p:spPr>
          <a:xfrm>
            <a:off x="10438475" y="457199"/>
            <a:ext cx="987552" cy="244503"/>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200">
                <a:solidFill>
                  <a:schemeClr val="accent6"/>
                </a:solidFill>
                <a:latin typeface="EB Garamond"/>
                <a:ea typeface="EB Garamond"/>
                <a:cs typeface="EB Garamond"/>
                <a:sym typeface="EB Garamond"/>
              </a:defRPr>
            </a:lvl1pPr>
            <a:lvl2pPr marL="0" lvl="1" indent="0" algn="r">
              <a:spcBef>
                <a:spcPts val="0"/>
              </a:spcBef>
              <a:buNone/>
              <a:defRPr sz="1200">
                <a:solidFill>
                  <a:schemeClr val="accent6"/>
                </a:solidFill>
                <a:latin typeface="EB Garamond"/>
                <a:ea typeface="EB Garamond"/>
                <a:cs typeface="EB Garamond"/>
                <a:sym typeface="EB Garamond"/>
              </a:defRPr>
            </a:lvl2pPr>
            <a:lvl3pPr marL="0" lvl="2" indent="0" algn="r">
              <a:spcBef>
                <a:spcPts val="0"/>
              </a:spcBef>
              <a:buNone/>
              <a:defRPr sz="1200">
                <a:solidFill>
                  <a:schemeClr val="accent6"/>
                </a:solidFill>
                <a:latin typeface="EB Garamond"/>
                <a:ea typeface="EB Garamond"/>
                <a:cs typeface="EB Garamond"/>
                <a:sym typeface="EB Garamond"/>
              </a:defRPr>
            </a:lvl3pPr>
            <a:lvl4pPr marL="0" lvl="3" indent="0" algn="r">
              <a:spcBef>
                <a:spcPts val="0"/>
              </a:spcBef>
              <a:buNone/>
              <a:defRPr sz="1200">
                <a:solidFill>
                  <a:schemeClr val="accent6"/>
                </a:solidFill>
                <a:latin typeface="EB Garamond"/>
                <a:ea typeface="EB Garamond"/>
                <a:cs typeface="EB Garamond"/>
                <a:sym typeface="EB Garamond"/>
              </a:defRPr>
            </a:lvl4pPr>
            <a:lvl5pPr marL="0" lvl="4" indent="0" algn="r">
              <a:spcBef>
                <a:spcPts val="0"/>
              </a:spcBef>
              <a:buNone/>
              <a:defRPr sz="1200">
                <a:solidFill>
                  <a:schemeClr val="accent6"/>
                </a:solidFill>
                <a:latin typeface="EB Garamond"/>
                <a:ea typeface="EB Garamond"/>
                <a:cs typeface="EB Garamond"/>
                <a:sym typeface="EB Garamond"/>
              </a:defRPr>
            </a:lvl5pPr>
            <a:lvl6pPr marL="0" lvl="5" indent="0" algn="r">
              <a:spcBef>
                <a:spcPts val="0"/>
              </a:spcBef>
              <a:buNone/>
              <a:defRPr sz="1200">
                <a:solidFill>
                  <a:schemeClr val="accent6"/>
                </a:solidFill>
                <a:latin typeface="EB Garamond"/>
                <a:ea typeface="EB Garamond"/>
                <a:cs typeface="EB Garamond"/>
                <a:sym typeface="EB Garamond"/>
              </a:defRPr>
            </a:lvl6pPr>
            <a:lvl7pPr marL="0" lvl="6" indent="0" algn="r">
              <a:spcBef>
                <a:spcPts val="0"/>
              </a:spcBef>
              <a:buNone/>
              <a:defRPr sz="1200">
                <a:solidFill>
                  <a:schemeClr val="accent6"/>
                </a:solidFill>
                <a:latin typeface="EB Garamond"/>
                <a:ea typeface="EB Garamond"/>
                <a:cs typeface="EB Garamond"/>
                <a:sym typeface="EB Garamond"/>
              </a:defRPr>
            </a:lvl7pPr>
            <a:lvl8pPr marL="0" lvl="7" indent="0" algn="r">
              <a:spcBef>
                <a:spcPts val="0"/>
              </a:spcBef>
              <a:buNone/>
              <a:defRPr sz="1200">
                <a:solidFill>
                  <a:schemeClr val="accent6"/>
                </a:solidFill>
                <a:latin typeface="EB Garamond"/>
                <a:ea typeface="EB Garamond"/>
                <a:cs typeface="EB Garamond"/>
                <a:sym typeface="EB Garamond"/>
              </a:defRPr>
            </a:lvl8pPr>
            <a:lvl9pPr marL="0" lvl="8" indent="0" algn="r">
              <a:spcBef>
                <a:spcPts val="0"/>
              </a:spcBef>
              <a:buNone/>
              <a:defRPr sz="1200">
                <a:solidFill>
                  <a:schemeClr val="accent6"/>
                </a:solidFill>
                <a:latin typeface="EB Garamond"/>
                <a:ea typeface="EB Garamond"/>
                <a:cs typeface="EB Garamond"/>
                <a:sym typeface="EB Garamond"/>
              </a:defRPr>
            </a:lvl9pPr>
          </a:lstStyle>
          <a:p>
            <a:pPr marL="0" lvl="0" indent="0" algn="r" rtl="0">
              <a:spcBef>
                <a:spcPts val="0"/>
              </a:spcBef>
              <a:spcAft>
                <a:spcPts val="0"/>
              </a:spcAft>
              <a:buNone/>
            </a:pPr>
            <a:fld id="{00000000-1234-1234-1234-123412341234}" type="slidenum">
              <a:rPr lang="en-GB"/>
              <a:t>‹#›</a:t>
            </a:fld>
            <a:endParaRPr/>
          </a:p>
        </p:txBody>
      </p:sp>
      <p:sp>
        <p:nvSpPr>
          <p:cNvPr id="135" name="Google Shape;135;p32"/>
          <p:cNvSpPr txBox="1">
            <a:spLocks noGrp="1"/>
          </p:cNvSpPr>
          <p:nvPr>
            <p:ph type="body" idx="1"/>
          </p:nvPr>
        </p:nvSpPr>
        <p:spPr>
          <a:xfrm>
            <a:off x="758952" y="2286000"/>
            <a:ext cx="3932237" cy="3567086"/>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360"/>
              </a:spcBef>
              <a:spcAft>
                <a:spcPts val="0"/>
              </a:spcAft>
              <a:buClr>
                <a:schemeClr val="accent6"/>
              </a:buClr>
              <a:buSzPts val="1600"/>
              <a:buNone/>
              <a:defRPr sz="1600"/>
            </a:lvl1pPr>
            <a:lvl2pPr marL="914400" lvl="1" indent="-228600" algn="l">
              <a:lnSpc>
                <a:spcPct val="100000"/>
              </a:lnSpc>
              <a:spcBef>
                <a:spcPts val="360"/>
              </a:spcBef>
              <a:spcAft>
                <a:spcPts val="0"/>
              </a:spcAft>
              <a:buClr>
                <a:schemeClr val="accent6"/>
              </a:buClr>
              <a:buSzPts val="1400"/>
              <a:buNone/>
              <a:defRPr sz="1400"/>
            </a:lvl2pPr>
            <a:lvl3pPr marL="1371600" lvl="2" indent="-228600" algn="l">
              <a:lnSpc>
                <a:spcPct val="100000"/>
              </a:lnSpc>
              <a:spcBef>
                <a:spcPts val="360"/>
              </a:spcBef>
              <a:spcAft>
                <a:spcPts val="0"/>
              </a:spcAft>
              <a:buClr>
                <a:schemeClr val="accent6"/>
              </a:buClr>
              <a:buSzPts val="1200"/>
              <a:buNone/>
              <a:defRPr sz="1200"/>
            </a:lvl3pPr>
            <a:lvl4pPr marL="1828800" lvl="3" indent="-228600" algn="l">
              <a:lnSpc>
                <a:spcPct val="100000"/>
              </a:lnSpc>
              <a:spcBef>
                <a:spcPts val="360"/>
              </a:spcBef>
              <a:spcAft>
                <a:spcPts val="0"/>
              </a:spcAft>
              <a:buClr>
                <a:schemeClr val="accent6"/>
              </a:buClr>
              <a:buSzPts val="1000"/>
              <a:buNone/>
              <a:defRPr sz="1000"/>
            </a:lvl4pPr>
            <a:lvl5pPr marL="2286000" lvl="4" indent="-228600" algn="l">
              <a:lnSpc>
                <a:spcPct val="100000"/>
              </a:lnSpc>
              <a:spcBef>
                <a:spcPts val="360"/>
              </a:spcBef>
              <a:spcAft>
                <a:spcPts val="0"/>
              </a:spcAft>
              <a:buClr>
                <a:schemeClr val="accent6"/>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36" name="Google Shape;136;p32"/>
          <p:cNvSpPr txBox="1">
            <a:spLocks noGrp="1"/>
          </p:cNvSpPr>
          <p:nvPr>
            <p:ph type="body" idx="2"/>
          </p:nvPr>
        </p:nvSpPr>
        <p:spPr>
          <a:xfrm>
            <a:off x="5183187" y="741459"/>
            <a:ext cx="6242839" cy="5119592"/>
          </a:xfrm>
          <a:prstGeom prst="rect">
            <a:avLst/>
          </a:prstGeom>
          <a:noFill/>
          <a:ln>
            <a:noFill/>
          </a:ln>
        </p:spPr>
        <p:txBody>
          <a:bodyPr spcFirstLastPara="1" wrap="square" lIns="91425" tIns="45700" rIns="91425" bIns="45700" anchor="t" anchorCtr="0">
            <a:normAutofit/>
          </a:bodyPr>
          <a:lstStyle>
            <a:lvl1pPr marL="457200" lvl="0" indent="-431800" algn="l">
              <a:lnSpc>
                <a:spcPct val="100000"/>
              </a:lnSpc>
              <a:spcBef>
                <a:spcPts val="360"/>
              </a:spcBef>
              <a:spcAft>
                <a:spcPts val="0"/>
              </a:spcAft>
              <a:buClr>
                <a:schemeClr val="accent6"/>
              </a:buClr>
              <a:buSzPts val="3200"/>
              <a:buChar char="•"/>
              <a:defRPr sz="3200"/>
            </a:lvl1pPr>
            <a:lvl2pPr marL="914400" lvl="1" indent="-406400" algn="l">
              <a:lnSpc>
                <a:spcPct val="100000"/>
              </a:lnSpc>
              <a:spcBef>
                <a:spcPts val="360"/>
              </a:spcBef>
              <a:spcAft>
                <a:spcPts val="0"/>
              </a:spcAft>
              <a:buClr>
                <a:schemeClr val="accent6"/>
              </a:buClr>
              <a:buSzPts val="2800"/>
              <a:buChar char="•"/>
              <a:defRPr sz="2800"/>
            </a:lvl2pPr>
            <a:lvl3pPr marL="1371600" lvl="2" indent="-381000" algn="l">
              <a:lnSpc>
                <a:spcPct val="100000"/>
              </a:lnSpc>
              <a:spcBef>
                <a:spcPts val="360"/>
              </a:spcBef>
              <a:spcAft>
                <a:spcPts val="0"/>
              </a:spcAft>
              <a:buClr>
                <a:schemeClr val="accent6"/>
              </a:buClr>
              <a:buSzPts val="2400"/>
              <a:buChar char="•"/>
              <a:defRPr sz="2400"/>
            </a:lvl3pPr>
            <a:lvl4pPr marL="1828800" lvl="3" indent="-355600" algn="l">
              <a:lnSpc>
                <a:spcPct val="100000"/>
              </a:lnSpc>
              <a:spcBef>
                <a:spcPts val="360"/>
              </a:spcBef>
              <a:spcAft>
                <a:spcPts val="0"/>
              </a:spcAft>
              <a:buClr>
                <a:schemeClr val="accent6"/>
              </a:buClr>
              <a:buSzPts val="2000"/>
              <a:buChar char="•"/>
              <a:defRPr sz="2000"/>
            </a:lvl4pPr>
            <a:lvl5pPr marL="2286000" lvl="4" indent="-355600" algn="l">
              <a:lnSpc>
                <a:spcPct val="100000"/>
              </a:lnSpc>
              <a:spcBef>
                <a:spcPts val="360"/>
              </a:spcBef>
              <a:spcAft>
                <a:spcPts val="0"/>
              </a:spcAft>
              <a:buClr>
                <a:schemeClr val="accent6"/>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137"/>
        <p:cNvGrpSpPr/>
        <p:nvPr/>
      </p:nvGrpSpPr>
      <p:grpSpPr>
        <a:xfrm>
          <a:off x="0" y="0"/>
          <a:ext cx="0" cy="0"/>
          <a:chOff x="0" y="0"/>
          <a:chExt cx="0" cy="0"/>
        </a:xfrm>
      </p:grpSpPr>
      <p:sp>
        <p:nvSpPr>
          <p:cNvPr id="138" name="Google Shape;138;p33"/>
          <p:cNvSpPr/>
          <p:nvPr/>
        </p:nvSpPr>
        <p:spPr>
          <a:xfrm rot="10800000">
            <a:off x="9949173" y="4755034"/>
            <a:ext cx="2242827" cy="2102966"/>
          </a:xfrm>
          <a:custGeom>
            <a:avLst/>
            <a:gdLst/>
            <a:ahLst/>
            <a:cxnLst/>
            <a:rect l="l" t="t" r="r" b="b"/>
            <a:pathLst>
              <a:path w="2242827" h="2102966" extrusionOk="0">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rgbClr val="EDF2FA"/>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dk1"/>
              </a:solidFill>
              <a:latin typeface="EB Garamond"/>
              <a:ea typeface="EB Garamond"/>
              <a:cs typeface="EB Garamond"/>
              <a:sym typeface="EB Garamond"/>
            </a:endParaRPr>
          </a:p>
        </p:txBody>
      </p:sp>
      <p:sp>
        <p:nvSpPr>
          <p:cNvPr id="139" name="Google Shape;139;p33"/>
          <p:cNvSpPr txBox="1">
            <a:spLocks noGrp="1"/>
          </p:cNvSpPr>
          <p:nvPr>
            <p:ph type="title"/>
          </p:nvPr>
        </p:nvSpPr>
        <p:spPr>
          <a:xfrm>
            <a:off x="760938" y="755372"/>
            <a:ext cx="3931920" cy="1527048"/>
          </a:xfrm>
          <a:prstGeom prst="rect">
            <a:avLst/>
          </a:prstGeom>
          <a:noFill/>
          <a:ln>
            <a:noFill/>
          </a:ln>
        </p:spPr>
        <p:txBody>
          <a:bodyPr spcFirstLastPara="1" wrap="square" lIns="91425" tIns="45700" rIns="91425" bIns="45700" anchor="b" anchorCtr="0">
            <a:noAutofit/>
          </a:bodyPr>
          <a:lstStyle>
            <a:lvl1pPr lvl="0" algn="ctr">
              <a:lnSpc>
                <a:spcPct val="100000"/>
              </a:lnSpc>
              <a:spcBef>
                <a:spcPts val="0"/>
              </a:spcBef>
              <a:spcAft>
                <a:spcPts val="0"/>
              </a:spcAft>
              <a:buClr>
                <a:schemeClr val="accent6"/>
              </a:buClr>
              <a:buSzPts val="3200"/>
              <a:buFont typeface="Arial Black"/>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0" name="Google Shape;140;p33"/>
          <p:cNvSpPr txBox="1">
            <a:spLocks noGrp="1"/>
          </p:cNvSpPr>
          <p:nvPr>
            <p:ph type="sldNum" idx="12"/>
          </p:nvPr>
        </p:nvSpPr>
        <p:spPr>
          <a:xfrm>
            <a:off x="10438475" y="457199"/>
            <a:ext cx="987552" cy="244503"/>
          </a:xfrm>
          <a:prstGeom prst="rect">
            <a:avLst/>
          </a:prstGeom>
          <a:noFill/>
          <a:ln>
            <a:noFill/>
          </a:ln>
        </p:spPr>
        <p:txBody>
          <a:bodyPr spcFirstLastPara="1" wrap="square" lIns="91425" tIns="45700" rIns="0" bIns="45700" anchor="ctr" anchorCtr="0">
            <a:noAutofit/>
          </a:bodyPr>
          <a:lstStyle>
            <a:lvl1pPr marL="0" lvl="0" indent="0" algn="r">
              <a:spcBef>
                <a:spcPts val="0"/>
              </a:spcBef>
              <a:buNone/>
              <a:defRPr sz="1200">
                <a:solidFill>
                  <a:schemeClr val="accent6"/>
                </a:solidFill>
                <a:latin typeface="EB Garamond"/>
                <a:ea typeface="EB Garamond"/>
                <a:cs typeface="EB Garamond"/>
                <a:sym typeface="EB Garamond"/>
              </a:defRPr>
            </a:lvl1pPr>
            <a:lvl2pPr marL="0" lvl="1" indent="0" algn="r">
              <a:spcBef>
                <a:spcPts val="0"/>
              </a:spcBef>
              <a:buNone/>
              <a:defRPr sz="1200">
                <a:solidFill>
                  <a:schemeClr val="accent6"/>
                </a:solidFill>
                <a:latin typeface="EB Garamond"/>
                <a:ea typeface="EB Garamond"/>
                <a:cs typeface="EB Garamond"/>
                <a:sym typeface="EB Garamond"/>
              </a:defRPr>
            </a:lvl2pPr>
            <a:lvl3pPr marL="0" lvl="2" indent="0" algn="r">
              <a:spcBef>
                <a:spcPts val="0"/>
              </a:spcBef>
              <a:buNone/>
              <a:defRPr sz="1200">
                <a:solidFill>
                  <a:schemeClr val="accent6"/>
                </a:solidFill>
                <a:latin typeface="EB Garamond"/>
                <a:ea typeface="EB Garamond"/>
                <a:cs typeface="EB Garamond"/>
                <a:sym typeface="EB Garamond"/>
              </a:defRPr>
            </a:lvl3pPr>
            <a:lvl4pPr marL="0" lvl="3" indent="0" algn="r">
              <a:spcBef>
                <a:spcPts val="0"/>
              </a:spcBef>
              <a:buNone/>
              <a:defRPr sz="1200">
                <a:solidFill>
                  <a:schemeClr val="accent6"/>
                </a:solidFill>
                <a:latin typeface="EB Garamond"/>
                <a:ea typeface="EB Garamond"/>
                <a:cs typeface="EB Garamond"/>
                <a:sym typeface="EB Garamond"/>
              </a:defRPr>
            </a:lvl4pPr>
            <a:lvl5pPr marL="0" lvl="4" indent="0" algn="r">
              <a:spcBef>
                <a:spcPts val="0"/>
              </a:spcBef>
              <a:buNone/>
              <a:defRPr sz="1200">
                <a:solidFill>
                  <a:schemeClr val="accent6"/>
                </a:solidFill>
                <a:latin typeface="EB Garamond"/>
                <a:ea typeface="EB Garamond"/>
                <a:cs typeface="EB Garamond"/>
                <a:sym typeface="EB Garamond"/>
              </a:defRPr>
            </a:lvl5pPr>
            <a:lvl6pPr marL="0" lvl="5" indent="0" algn="r">
              <a:spcBef>
                <a:spcPts val="0"/>
              </a:spcBef>
              <a:buNone/>
              <a:defRPr sz="1200">
                <a:solidFill>
                  <a:schemeClr val="accent6"/>
                </a:solidFill>
                <a:latin typeface="EB Garamond"/>
                <a:ea typeface="EB Garamond"/>
                <a:cs typeface="EB Garamond"/>
                <a:sym typeface="EB Garamond"/>
              </a:defRPr>
            </a:lvl6pPr>
            <a:lvl7pPr marL="0" lvl="6" indent="0" algn="r">
              <a:spcBef>
                <a:spcPts val="0"/>
              </a:spcBef>
              <a:buNone/>
              <a:defRPr sz="1200">
                <a:solidFill>
                  <a:schemeClr val="accent6"/>
                </a:solidFill>
                <a:latin typeface="EB Garamond"/>
                <a:ea typeface="EB Garamond"/>
                <a:cs typeface="EB Garamond"/>
                <a:sym typeface="EB Garamond"/>
              </a:defRPr>
            </a:lvl7pPr>
            <a:lvl8pPr marL="0" lvl="7" indent="0" algn="r">
              <a:spcBef>
                <a:spcPts val="0"/>
              </a:spcBef>
              <a:buNone/>
              <a:defRPr sz="1200">
                <a:solidFill>
                  <a:schemeClr val="accent6"/>
                </a:solidFill>
                <a:latin typeface="EB Garamond"/>
                <a:ea typeface="EB Garamond"/>
                <a:cs typeface="EB Garamond"/>
                <a:sym typeface="EB Garamond"/>
              </a:defRPr>
            </a:lvl8pPr>
            <a:lvl9pPr marL="0" lvl="8" indent="0" algn="r">
              <a:spcBef>
                <a:spcPts val="0"/>
              </a:spcBef>
              <a:buNone/>
              <a:defRPr sz="1200">
                <a:solidFill>
                  <a:schemeClr val="accent6"/>
                </a:solidFill>
                <a:latin typeface="EB Garamond"/>
                <a:ea typeface="EB Garamond"/>
                <a:cs typeface="EB Garamond"/>
                <a:sym typeface="EB Garamond"/>
              </a:defRPr>
            </a:lvl9pPr>
          </a:lstStyle>
          <a:p>
            <a:pPr marL="0" lvl="0" indent="0" algn="r" rtl="0">
              <a:spcBef>
                <a:spcPts val="0"/>
              </a:spcBef>
              <a:spcAft>
                <a:spcPts val="0"/>
              </a:spcAft>
              <a:buNone/>
            </a:pPr>
            <a:fld id="{00000000-1234-1234-1234-123412341234}" type="slidenum">
              <a:rPr lang="en-GB"/>
              <a:t>‹#›</a:t>
            </a:fld>
            <a:endParaRPr/>
          </a:p>
        </p:txBody>
      </p:sp>
      <p:sp>
        <p:nvSpPr>
          <p:cNvPr id="141" name="Google Shape;141;p33"/>
          <p:cNvSpPr txBox="1">
            <a:spLocks noGrp="1"/>
          </p:cNvSpPr>
          <p:nvPr>
            <p:ph type="body" idx="1"/>
          </p:nvPr>
        </p:nvSpPr>
        <p:spPr>
          <a:xfrm>
            <a:off x="760938" y="2286001"/>
            <a:ext cx="3931920"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100000"/>
              </a:lnSpc>
              <a:spcBef>
                <a:spcPts val="360"/>
              </a:spcBef>
              <a:spcAft>
                <a:spcPts val="0"/>
              </a:spcAft>
              <a:buClr>
                <a:schemeClr val="accent6"/>
              </a:buClr>
              <a:buSzPts val="1600"/>
              <a:buNone/>
              <a:defRPr sz="1600"/>
            </a:lvl1pPr>
            <a:lvl2pPr marL="914400" lvl="1" indent="-228600" algn="l">
              <a:lnSpc>
                <a:spcPct val="100000"/>
              </a:lnSpc>
              <a:spcBef>
                <a:spcPts val="360"/>
              </a:spcBef>
              <a:spcAft>
                <a:spcPts val="0"/>
              </a:spcAft>
              <a:buClr>
                <a:schemeClr val="accent6"/>
              </a:buClr>
              <a:buSzPts val="1400"/>
              <a:buNone/>
              <a:defRPr sz="1400"/>
            </a:lvl2pPr>
            <a:lvl3pPr marL="1371600" lvl="2" indent="-228600" algn="l">
              <a:lnSpc>
                <a:spcPct val="100000"/>
              </a:lnSpc>
              <a:spcBef>
                <a:spcPts val="360"/>
              </a:spcBef>
              <a:spcAft>
                <a:spcPts val="0"/>
              </a:spcAft>
              <a:buClr>
                <a:schemeClr val="accent6"/>
              </a:buClr>
              <a:buSzPts val="1200"/>
              <a:buNone/>
              <a:defRPr sz="1200"/>
            </a:lvl3pPr>
            <a:lvl4pPr marL="1828800" lvl="3" indent="-228600" algn="l">
              <a:lnSpc>
                <a:spcPct val="100000"/>
              </a:lnSpc>
              <a:spcBef>
                <a:spcPts val="360"/>
              </a:spcBef>
              <a:spcAft>
                <a:spcPts val="0"/>
              </a:spcAft>
              <a:buClr>
                <a:schemeClr val="accent6"/>
              </a:buClr>
              <a:buSzPts val="1000"/>
              <a:buNone/>
              <a:defRPr sz="1000"/>
            </a:lvl4pPr>
            <a:lvl5pPr marL="2286000" lvl="4" indent="-228600" algn="l">
              <a:lnSpc>
                <a:spcPct val="100000"/>
              </a:lnSpc>
              <a:spcBef>
                <a:spcPts val="360"/>
              </a:spcBef>
              <a:spcAft>
                <a:spcPts val="0"/>
              </a:spcAft>
              <a:buClr>
                <a:schemeClr val="accent6"/>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142" name="Google Shape;142;p33"/>
          <p:cNvSpPr>
            <a:spLocks noGrp="1"/>
          </p:cNvSpPr>
          <p:nvPr>
            <p:ph type="pic" idx="2"/>
          </p:nvPr>
        </p:nvSpPr>
        <p:spPr>
          <a:xfrm>
            <a:off x="5262700" y="987425"/>
            <a:ext cx="6172200" cy="4873625"/>
          </a:xfrm>
          <a:prstGeom prst="rect">
            <a:avLst/>
          </a:prstGeom>
          <a:noFill/>
          <a:ln>
            <a:noFill/>
          </a:ln>
        </p:spPr>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6"/>
          <p:cNvSpPr txBox="1">
            <a:spLocks noGrp="1"/>
          </p:cNvSpPr>
          <p:nvPr>
            <p:ph type="sldNum" idx="12"/>
          </p:nvPr>
        </p:nvSpPr>
        <p:spPr>
          <a:xfrm>
            <a:off x="10438475" y="457199"/>
            <a:ext cx="987552" cy="244503"/>
          </a:xfrm>
          <a:prstGeom prst="rect">
            <a:avLst/>
          </a:prstGeom>
          <a:noFill/>
          <a:ln>
            <a:noFill/>
          </a:ln>
        </p:spPr>
        <p:txBody>
          <a:bodyPr spcFirstLastPara="1" wrap="square" lIns="91425" tIns="45700" rIns="0" bIns="45700" anchor="ctr" anchorCtr="0">
            <a:noAutofit/>
          </a:bodyPr>
          <a:lstStyle>
            <a:lvl1pPr marL="0" marR="0" lvl="0" indent="0" algn="r" rtl="0">
              <a:spcBef>
                <a:spcPts val="0"/>
              </a:spcBef>
              <a:buNone/>
              <a:defRPr sz="1200" b="0" i="0" u="none" strike="noStrike" cap="none">
                <a:solidFill>
                  <a:schemeClr val="accent6"/>
                </a:solidFill>
                <a:latin typeface="EB Garamond"/>
                <a:ea typeface="EB Garamond"/>
                <a:cs typeface="EB Garamond"/>
                <a:sym typeface="EB Garamond"/>
              </a:defRPr>
            </a:lvl1pPr>
            <a:lvl2pPr marL="0" marR="0" lvl="1" indent="0" algn="r" rtl="0">
              <a:spcBef>
                <a:spcPts val="0"/>
              </a:spcBef>
              <a:buNone/>
              <a:defRPr sz="1200" b="0" i="0" u="none" strike="noStrike" cap="none">
                <a:solidFill>
                  <a:schemeClr val="accent6"/>
                </a:solidFill>
                <a:latin typeface="EB Garamond"/>
                <a:ea typeface="EB Garamond"/>
                <a:cs typeface="EB Garamond"/>
                <a:sym typeface="EB Garamond"/>
              </a:defRPr>
            </a:lvl2pPr>
            <a:lvl3pPr marL="0" marR="0" lvl="2" indent="0" algn="r" rtl="0">
              <a:spcBef>
                <a:spcPts val="0"/>
              </a:spcBef>
              <a:buNone/>
              <a:defRPr sz="1200" b="0" i="0" u="none" strike="noStrike" cap="none">
                <a:solidFill>
                  <a:schemeClr val="accent6"/>
                </a:solidFill>
                <a:latin typeface="EB Garamond"/>
                <a:ea typeface="EB Garamond"/>
                <a:cs typeface="EB Garamond"/>
                <a:sym typeface="EB Garamond"/>
              </a:defRPr>
            </a:lvl3pPr>
            <a:lvl4pPr marL="0" marR="0" lvl="3" indent="0" algn="r" rtl="0">
              <a:spcBef>
                <a:spcPts val="0"/>
              </a:spcBef>
              <a:buNone/>
              <a:defRPr sz="1200" b="0" i="0" u="none" strike="noStrike" cap="none">
                <a:solidFill>
                  <a:schemeClr val="accent6"/>
                </a:solidFill>
                <a:latin typeface="EB Garamond"/>
                <a:ea typeface="EB Garamond"/>
                <a:cs typeface="EB Garamond"/>
                <a:sym typeface="EB Garamond"/>
              </a:defRPr>
            </a:lvl4pPr>
            <a:lvl5pPr marL="0" marR="0" lvl="4" indent="0" algn="r" rtl="0">
              <a:spcBef>
                <a:spcPts val="0"/>
              </a:spcBef>
              <a:buNone/>
              <a:defRPr sz="1200" b="0" i="0" u="none" strike="noStrike" cap="none">
                <a:solidFill>
                  <a:schemeClr val="accent6"/>
                </a:solidFill>
                <a:latin typeface="EB Garamond"/>
                <a:ea typeface="EB Garamond"/>
                <a:cs typeface="EB Garamond"/>
                <a:sym typeface="EB Garamond"/>
              </a:defRPr>
            </a:lvl5pPr>
            <a:lvl6pPr marL="0" marR="0" lvl="5" indent="0" algn="r" rtl="0">
              <a:spcBef>
                <a:spcPts val="0"/>
              </a:spcBef>
              <a:buNone/>
              <a:defRPr sz="1200" b="0" i="0" u="none" strike="noStrike" cap="none">
                <a:solidFill>
                  <a:schemeClr val="accent6"/>
                </a:solidFill>
                <a:latin typeface="EB Garamond"/>
                <a:ea typeface="EB Garamond"/>
                <a:cs typeface="EB Garamond"/>
                <a:sym typeface="EB Garamond"/>
              </a:defRPr>
            </a:lvl6pPr>
            <a:lvl7pPr marL="0" marR="0" lvl="6" indent="0" algn="r" rtl="0">
              <a:spcBef>
                <a:spcPts val="0"/>
              </a:spcBef>
              <a:buNone/>
              <a:defRPr sz="1200" b="0" i="0" u="none" strike="noStrike" cap="none">
                <a:solidFill>
                  <a:schemeClr val="accent6"/>
                </a:solidFill>
                <a:latin typeface="EB Garamond"/>
                <a:ea typeface="EB Garamond"/>
                <a:cs typeface="EB Garamond"/>
                <a:sym typeface="EB Garamond"/>
              </a:defRPr>
            </a:lvl7pPr>
            <a:lvl8pPr marL="0" marR="0" lvl="7" indent="0" algn="r" rtl="0">
              <a:spcBef>
                <a:spcPts val="0"/>
              </a:spcBef>
              <a:buNone/>
              <a:defRPr sz="1200" b="0" i="0" u="none" strike="noStrike" cap="none">
                <a:solidFill>
                  <a:schemeClr val="accent6"/>
                </a:solidFill>
                <a:latin typeface="EB Garamond"/>
                <a:ea typeface="EB Garamond"/>
                <a:cs typeface="EB Garamond"/>
                <a:sym typeface="EB Garamond"/>
              </a:defRPr>
            </a:lvl8pPr>
            <a:lvl9pPr marL="0" marR="0" lvl="8" indent="0" algn="r" rtl="0">
              <a:spcBef>
                <a:spcPts val="0"/>
              </a:spcBef>
              <a:buNone/>
              <a:defRPr sz="1200" b="0" i="0" u="none" strike="noStrike" cap="none">
                <a:solidFill>
                  <a:schemeClr val="accent6"/>
                </a:solidFill>
                <a:latin typeface="EB Garamond"/>
                <a:ea typeface="EB Garamond"/>
                <a:cs typeface="EB Garamond"/>
                <a:sym typeface="EB Garamond"/>
              </a:defRPr>
            </a:lvl9pPr>
          </a:lstStyle>
          <a:p>
            <a:pPr marL="0" lvl="0" indent="0" algn="r" rtl="0">
              <a:spcBef>
                <a:spcPts val="0"/>
              </a:spcBef>
              <a:spcAft>
                <a:spcPts val="0"/>
              </a:spcAft>
              <a:buNone/>
            </a:pPr>
            <a:fld id="{00000000-1234-1234-1234-123412341234}" type="slidenum">
              <a:rPr lang="en-GB"/>
              <a:t>‹#›</a:t>
            </a:fld>
            <a:endParaRPr/>
          </a:p>
        </p:txBody>
      </p:sp>
      <p:sp>
        <p:nvSpPr>
          <p:cNvPr id="7" name="Google Shape;7;p16"/>
          <p:cNvSpPr txBox="1">
            <a:spLocks noGrp="1"/>
          </p:cNvSpPr>
          <p:nvPr>
            <p:ph type="title"/>
          </p:nvPr>
        </p:nvSpPr>
        <p:spPr>
          <a:xfrm>
            <a:off x="758952" y="731520"/>
            <a:ext cx="10671048" cy="1362057"/>
          </a:xfrm>
          <a:prstGeom prst="rect">
            <a:avLst/>
          </a:prstGeom>
          <a:noFill/>
          <a:ln>
            <a:noFill/>
          </a:ln>
        </p:spPr>
        <p:txBody>
          <a:bodyPr spcFirstLastPara="1" wrap="square" lIns="91425" tIns="45700" rIns="91425" bIns="45700" anchor="b" anchorCtr="0">
            <a:noAutofit/>
          </a:bodyPr>
          <a:lstStyle>
            <a:lvl1pPr marR="0" lvl="0" algn="ctr" rtl="0">
              <a:lnSpc>
                <a:spcPct val="128289"/>
              </a:lnSpc>
              <a:spcBef>
                <a:spcPts val="0"/>
              </a:spcBef>
              <a:spcAft>
                <a:spcPts val="0"/>
              </a:spcAft>
              <a:buClr>
                <a:schemeClr val="accent6"/>
              </a:buClr>
              <a:buSzPts val="3800"/>
              <a:buFont typeface="Arial Black"/>
              <a:buNone/>
              <a:defRPr sz="3800" b="1" i="0" u="none" strike="noStrike" cap="none">
                <a:solidFill>
                  <a:schemeClr val="accent6"/>
                </a:solidFill>
                <a:latin typeface="Arial Black"/>
                <a:ea typeface="Arial Black"/>
                <a:cs typeface="Arial Black"/>
                <a:sym typeface="Arial Black"/>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8" name="Google Shape;8;p16"/>
          <p:cNvSpPr txBox="1">
            <a:spLocks noGrp="1"/>
          </p:cNvSpPr>
          <p:nvPr>
            <p:ph type="body" idx="1"/>
          </p:nvPr>
        </p:nvSpPr>
        <p:spPr>
          <a:xfrm>
            <a:off x="758952" y="2103120"/>
            <a:ext cx="10671048"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100000"/>
              </a:lnSpc>
              <a:spcBef>
                <a:spcPts val="360"/>
              </a:spcBef>
              <a:spcAft>
                <a:spcPts val="0"/>
              </a:spcAft>
              <a:buClr>
                <a:schemeClr val="accent6"/>
              </a:buClr>
              <a:buSzPts val="2800"/>
              <a:buFont typeface="Arial"/>
              <a:buChar char="•"/>
              <a:defRPr sz="2800" b="0" i="0" u="none" strike="noStrike" cap="none">
                <a:solidFill>
                  <a:schemeClr val="accent6"/>
                </a:solidFill>
                <a:latin typeface="EB Garamond"/>
                <a:ea typeface="EB Garamond"/>
                <a:cs typeface="EB Garamond"/>
                <a:sym typeface="EB Garamond"/>
              </a:defRPr>
            </a:lvl1pPr>
            <a:lvl2pPr marL="914400" marR="0" lvl="1" indent="-381000" algn="l" rtl="0">
              <a:lnSpc>
                <a:spcPct val="100000"/>
              </a:lnSpc>
              <a:spcBef>
                <a:spcPts val="360"/>
              </a:spcBef>
              <a:spcAft>
                <a:spcPts val="0"/>
              </a:spcAft>
              <a:buClr>
                <a:schemeClr val="accent6"/>
              </a:buClr>
              <a:buSzPts val="2400"/>
              <a:buFont typeface="Arial"/>
              <a:buChar char="•"/>
              <a:defRPr sz="2400" b="0" i="0" u="none" strike="noStrike" cap="none">
                <a:solidFill>
                  <a:schemeClr val="accent6"/>
                </a:solidFill>
                <a:latin typeface="EB Garamond"/>
                <a:ea typeface="EB Garamond"/>
                <a:cs typeface="EB Garamond"/>
                <a:sym typeface="EB Garamond"/>
              </a:defRPr>
            </a:lvl2pPr>
            <a:lvl3pPr marL="1371600" marR="0" lvl="2" indent="-355600" algn="l" rtl="0">
              <a:lnSpc>
                <a:spcPct val="100000"/>
              </a:lnSpc>
              <a:spcBef>
                <a:spcPts val="360"/>
              </a:spcBef>
              <a:spcAft>
                <a:spcPts val="0"/>
              </a:spcAft>
              <a:buClr>
                <a:schemeClr val="accent6"/>
              </a:buClr>
              <a:buSzPts val="2000"/>
              <a:buFont typeface="Arial"/>
              <a:buChar char="•"/>
              <a:defRPr sz="2000" b="0" i="0" u="none" strike="noStrike" cap="none">
                <a:solidFill>
                  <a:schemeClr val="accent6"/>
                </a:solidFill>
                <a:latin typeface="EB Garamond"/>
                <a:ea typeface="EB Garamond"/>
                <a:cs typeface="EB Garamond"/>
                <a:sym typeface="EB Garamond"/>
              </a:defRPr>
            </a:lvl3pPr>
            <a:lvl4pPr marL="1828800" marR="0" lvl="3" indent="-342900" algn="l" rtl="0">
              <a:lnSpc>
                <a:spcPct val="100000"/>
              </a:lnSpc>
              <a:spcBef>
                <a:spcPts val="360"/>
              </a:spcBef>
              <a:spcAft>
                <a:spcPts val="0"/>
              </a:spcAft>
              <a:buClr>
                <a:schemeClr val="accent6"/>
              </a:buClr>
              <a:buSzPts val="1800"/>
              <a:buFont typeface="Arial"/>
              <a:buChar char="•"/>
              <a:defRPr sz="1800" b="0" i="0" u="none" strike="noStrike" cap="none">
                <a:solidFill>
                  <a:schemeClr val="accent6"/>
                </a:solidFill>
                <a:latin typeface="EB Garamond"/>
                <a:ea typeface="EB Garamond"/>
                <a:cs typeface="EB Garamond"/>
                <a:sym typeface="EB Garamond"/>
              </a:defRPr>
            </a:lvl4pPr>
            <a:lvl5pPr marL="2286000" marR="0" lvl="4" indent="-342900" algn="l" rtl="0">
              <a:lnSpc>
                <a:spcPct val="100000"/>
              </a:lnSpc>
              <a:spcBef>
                <a:spcPts val="360"/>
              </a:spcBef>
              <a:spcAft>
                <a:spcPts val="0"/>
              </a:spcAft>
              <a:buClr>
                <a:schemeClr val="accent6"/>
              </a:buClr>
              <a:buSzPts val="1800"/>
              <a:buFont typeface="Arial"/>
              <a:buChar char="•"/>
              <a:defRPr sz="1800" b="0" i="0" u="none" strike="noStrike" cap="none">
                <a:solidFill>
                  <a:schemeClr val="accent6"/>
                </a:solidFill>
                <a:latin typeface="EB Garamond"/>
                <a:ea typeface="EB Garamond"/>
                <a:cs typeface="EB Garamond"/>
                <a:sym typeface="EB Garamond"/>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EB Garamond"/>
                <a:ea typeface="EB Garamond"/>
                <a:cs typeface="EB Garamond"/>
                <a:sym typeface="EB Garamond"/>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EB Garamond"/>
                <a:ea typeface="EB Garamond"/>
                <a:cs typeface="EB Garamond"/>
                <a:sym typeface="EB Garamond"/>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EB Garamond"/>
                <a:ea typeface="EB Garamond"/>
                <a:cs typeface="EB Garamond"/>
                <a:sym typeface="EB Garamond"/>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EB Garamond"/>
                <a:ea typeface="EB Garamond"/>
                <a:cs typeface="EB Garamond"/>
                <a:sym typeface="EB Garamond"/>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4.jpg"/><Relationship Id="rId4" Type="http://schemas.openxmlformats.org/officeDocument/2006/relationships/image" Target="../media/image13.jpg"/></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
          <p:cNvSpPr txBox="1">
            <a:spLocks noGrp="1"/>
          </p:cNvSpPr>
          <p:nvPr>
            <p:ph type="ctrTitle"/>
          </p:nvPr>
        </p:nvSpPr>
        <p:spPr>
          <a:xfrm>
            <a:off x="2899790" y="810227"/>
            <a:ext cx="6392421" cy="3831221"/>
          </a:xfrm>
          <a:prstGeom prst="rect">
            <a:avLst/>
          </a:prstGeom>
          <a:noFill/>
          <a:ln>
            <a:noFill/>
          </a:ln>
        </p:spPr>
        <p:txBody>
          <a:bodyPr spcFirstLastPara="1" wrap="square" lIns="91425" tIns="0" rIns="91425" bIns="0" anchor="ctr" anchorCtr="0">
            <a:noAutofit/>
          </a:bodyPr>
          <a:lstStyle/>
          <a:p>
            <a:pPr marL="0" lvl="0" indent="0" algn="ctr"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ROBINWOOD RESIDENTIAL</a:t>
            </a:r>
            <a:endParaRPr>
              <a:latin typeface="Arial Rounded"/>
              <a:ea typeface="Arial Rounded"/>
              <a:cs typeface="Arial Rounded"/>
              <a:sym typeface="Arial Rounded"/>
            </a:endParaRPr>
          </a:p>
          <a:p>
            <a:pPr marL="0" lvl="0" indent="0" algn="ctr" rtl="0">
              <a:lnSpc>
                <a:spcPct val="100000"/>
              </a:lnSpc>
              <a:spcBef>
                <a:spcPts val="0"/>
              </a:spcBef>
              <a:spcAft>
                <a:spcPts val="0"/>
              </a:spcAft>
              <a:buClr>
                <a:schemeClr val="accent6"/>
              </a:buClr>
              <a:buSzPts val="3600"/>
              <a:buFont typeface="Arial Black"/>
              <a:buNone/>
            </a:pPr>
            <a:br>
              <a:rPr lang="en-GB">
                <a:latin typeface="Arial Rounded"/>
                <a:ea typeface="Arial Rounded"/>
                <a:cs typeface="Arial Rounded"/>
                <a:sym typeface="Arial Rounded"/>
              </a:rPr>
            </a:br>
            <a:r>
              <a:rPr lang="en-GB">
                <a:latin typeface="Arial Rounded"/>
                <a:ea typeface="Arial Rounded"/>
                <a:cs typeface="Arial Rounded"/>
                <a:sym typeface="Arial Rounded"/>
              </a:rPr>
              <a:t>Year 6 Trip</a:t>
            </a:r>
            <a:br>
              <a:rPr lang="en-GB">
                <a:latin typeface="Arial Rounded"/>
                <a:ea typeface="Arial Rounded"/>
                <a:cs typeface="Arial Rounded"/>
                <a:sym typeface="Arial Rounded"/>
              </a:rPr>
            </a:br>
            <a:r>
              <a:rPr lang="en-GB">
                <a:latin typeface="Arial Rounded"/>
                <a:ea typeface="Arial Rounded"/>
                <a:cs typeface="Arial Rounded"/>
                <a:sym typeface="Arial Rounded"/>
              </a:rPr>
              <a:t>Autumn Term</a:t>
            </a:r>
            <a:endParaRPr>
              <a:latin typeface="Arial Rounded"/>
              <a:ea typeface="Arial Rounded"/>
              <a:cs typeface="Arial Rounded"/>
              <a:sym typeface="Arial Rounded"/>
            </a:endParaRPr>
          </a:p>
        </p:txBody>
      </p:sp>
      <p:pic>
        <p:nvPicPr>
          <p:cNvPr id="148" name="Google Shape;148;p1" descr="A Really Positive Difference - Robinwood"/>
          <p:cNvPicPr preferRelativeResize="0"/>
          <p:nvPr/>
        </p:nvPicPr>
        <p:blipFill rotWithShape="1">
          <a:blip r:embed="rId3">
            <a:alphaModFix/>
          </a:blip>
          <a:srcRect/>
          <a:stretch/>
        </p:blipFill>
        <p:spPr>
          <a:xfrm>
            <a:off x="5762124" y="4987089"/>
            <a:ext cx="4838700" cy="19050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
          <p:cNvSpPr txBox="1">
            <a:spLocks noGrp="1"/>
          </p:cNvSpPr>
          <p:nvPr>
            <p:ph type="title"/>
          </p:nvPr>
        </p:nvSpPr>
        <p:spPr>
          <a:xfrm>
            <a:off x="914400" y="1057274"/>
            <a:ext cx="6583680" cy="1531357"/>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DATES AND TIMES</a:t>
            </a:r>
            <a:endParaRPr>
              <a:latin typeface="Arial Rounded"/>
              <a:ea typeface="Arial Rounded"/>
              <a:cs typeface="Arial Rounded"/>
              <a:sym typeface="Arial Rounded"/>
            </a:endParaRPr>
          </a:p>
        </p:txBody>
      </p:sp>
      <p:sp>
        <p:nvSpPr>
          <p:cNvPr id="154" name="Google Shape;154;p2"/>
          <p:cNvSpPr txBox="1">
            <a:spLocks noGrp="1"/>
          </p:cNvSpPr>
          <p:nvPr>
            <p:ph type="body" idx="1"/>
          </p:nvPr>
        </p:nvSpPr>
        <p:spPr>
          <a:xfrm>
            <a:off x="310000" y="2846965"/>
            <a:ext cx="6583800" cy="3207300"/>
          </a:xfrm>
          <a:prstGeom prst="rect">
            <a:avLst/>
          </a:prstGeom>
          <a:noFill/>
          <a:ln>
            <a:noFill/>
          </a:ln>
        </p:spPr>
        <p:txBody>
          <a:bodyPr spcFirstLastPara="1" wrap="square" lIns="91425" tIns="0" rIns="91425" bIns="0" anchor="t" anchorCtr="0">
            <a:normAutofit lnSpcReduction="10000"/>
          </a:bodyPr>
          <a:lstStyle/>
          <a:p>
            <a:pPr marL="342900" lvl="0" indent="-342900" algn="l" rtl="0">
              <a:lnSpc>
                <a:spcPct val="150000"/>
              </a:lnSpc>
              <a:spcBef>
                <a:spcPts val="0"/>
              </a:spcBef>
              <a:spcAft>
                <a:spcPts val="0"/>
              </a:spcAft>
              <a:buClr>
                <a:schemeClr val="accent6"/>
              </a:buClr>
              <a:buSzPts val="2400"/>
              <a:buFont typeface="Arial Rounded"/>
              <a:buChar char="•"/>
            </a:pPr>
            <a:r>
              <a:rPr lang="en-GB" dirty="0">
                <a:solidFill>
                  <a:srgbClr val="002060"/>
                </a:solidFill>
                <a:latin typeface="Arial Rounded"/>
                <a:ea typeface="Arial Rounded"/>
                <a:cs typeface="Arial Rounded"/>
                <a:sym typeface="Arial Rounded"/>
              </a:rPr>
              <a:t>Leaving on the 17th September at 9:30am.</a:t>
            </a:r>
          </a:p>
          <a:p>
            <a:pPr marL="342900" lvl="0" indent="-342900" algn="l" rtl="0">
              <a:lnSpc>
                <a:spcPct val="150000"/>
              </a:lnSpc>
              <a:spcBef>
                <a:spcPts val="0"/>
              </a:spcBef>
              <a:spcAft>
                <a:spcPts val="0"/>
              </a:spcAft>
              <a:buClr>
                <a:schemeClr val="accent6"/>
              </a:buClr>
              <a:buSzPts val="2400"/>
              <a:buFont typeface="Arial Rounded"/>
              <a:buChar char="•"/>
            </a:pPr>
            <a:r>
              <a:rPr lang="en-GB" dirty="0">
                <a:solidFill>
                  <a:srgbClr val="002060"/>
                </a:solidFill>
                <a:latin typeface="Arial Rounded"/>
                <a:ea typeface="Arial Rounded"/>
                <a:cs typeface="Arial Rounded"/>
                <a:sym typeface="Arial Rounded"/>
              </a:rPr>
              <a:t>Children will go straight onto the coach from 9:15am and children in breakfast club will be collected by staff.</a:t>
            </a:r>
            <a:endParaRPr dirty="0">
              <a:solidFill>
                <a:srgbClr val="002060"/>
              </a:solidFill>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ts val="2400"/>
              <a:buFont typeface="Arial Rounded"/>
              <a:buChar char="•"/>
            </a:pPr>
            <a:r>
              <a:rPr lang="en-GB" dirty="0">
                <a:solidFill>
                  <a:srgbClr val="002060"/>
                </a:solidFill>
                <a:latin typeface="Arial Rounded"/>
                <a:ea typeface="Arial Rounded"/>
                <a:cs typeface="Arial Rounded"/>
                <a:sym typeface="Arial Rounded"/>
              </a:rPr>
              <a:t>Returning on the 19</a:t>
            </a:r>
            <a:r>
              <a:rPr lang="en-GB" baseline="30000" dirty="0">
                <a:solidFill>
                  <a:srgbClr val="002060"/>
                </a:solidFill>
                <a:latin typeface="Arial Rounded"/>
                <a:ea typeface="Arial Rounded"/>
                <a:cs typeface="Arial Rounded"/>
                <a:sym typeface="Arial Rounded"/>
              </a:rPr>
              <a:t>th</a:t>
            </a:r>
            <a:r>
              <a:rPr lang="en-GB" dirty="0">
                <a:solidFill>
                  <a:srgbClr val="002060"/>
                </a:solidFill>
                <a:latin typeface="Arial Rounded"/>
                <a:ea typeface="Arial Rounded"/>
                <a:cs typeface="Arial Rounded"/>
                <a:sym typeface="Arial Rounded"/>
              </a:rPr>
              <a:t> September approximately 3:30pm.</a:t>
            </a:r>
            <a:endParaRPr dirty="0">
              <a:solidFill>
                <a:srgbClr val="002060"/>
              </a:solidFill>
              <a:latin typeface="Arial Rounded"/>
              <a:ea typeface="Arial Rounded"/>
              <a:cs typeface="Arial Rounded"/>
              <a:sym typeface="Arial Rounded"/>
            </a:endParaRPr>
          </a:p>
        </p:txBody>
      </p:sp>
      <p:sp>
        <p:nvSpPr>
          <p:cNvPr id="155" name="Google Shape;155;p2"/>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2</a:t>
            </a:fld>
            <a:endParaRPr/>
          </a:p>
        </p:txBody>
      </p:sp>
      <p:pic>
        <p:nvPicPr>
          <p:cNvPr id="156" name="Google Shape;156;p2" descr="Wonders of Robinwood - The Mount School"/>
          <p:cNvPicPr preferRelativeResize="0"/>
          <p:nvPr/>
        </p:nvPicPr>
        <p:blipFill rotWithShape="1">
          <a:blip r:embed="rId3">
            <a:alphaModFix/>
          </a:blip>
          <a:srcRect/>
          <a:stretch/>
        </p:blipFill>
        <p:spPr>
          <a:xfrm>
            <a:off x="7090612" y="2029736"/>
            <a:ext cx="4918682" cy="377099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0"/>
        <p:cNvGrpSpPr/>
        <p:nvPr/>
      </p:nvGrpSpPr>
      <p:grpSpPr>
        <a:xfrm>
          <a:off x="0" y="0"/>
          <a:ext cx="0" cy="0"/>
          <a:chOff x="0" y="0"/>
          <a:chExt cx="0" cy="0"/>
        </a:xfrm>
      </p:grpSpPr>
      <p:sp>
        <p:nvSpPr>
          <p:cNvPr id="161" name="Google Shape;161;p3"/>
          <p:cNvSpPr txBox="1">
            <a:spLocks noGrp="1"/>
          </p:cNvSpPr>
          <p:nvPr>
            <p:ph type="title"/>
          </p:nvPr>
        </p:nvSpPr>
        <p:spPr>
          <a:xfrm>
            <a:off x="604327" y="505326"/>
            <a:ext cx="6583680" cy="1031043"/>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ON ARRIVAL</a:t>
            </a:r>
            <a:endParaRPr>
              <a:latin typeface="Arial Rounded"/>
              <a:ea typeface="Arial Rounded"/>
              <a:cs typeface="Arial Rounded"/>
              <a:sym typeface="Arial Rounded"/>
            </a:endParaRPr>
          </a:p>
        </p:txBody>
      </p:sp>
      <p:sp>
        <p:nvSpPr>
          <p:cNvPr id="162" name="Google Shape;162;p3"/>
          <p:cNvSpPr txBox="1">
            <a:spLocks noGrp="1"/>
          </p:cNvSpPr>
          <p:nvPr>
            <p:ph type="body" idx="1"/>
          </p:nvPr>
        </p:nvSpPr>
        <p:spPr>
          <a:xfrm>
            <a:off x="465221" y="1909011"/>
            <a:ext cx="5630779" cy="4443663"/>
          </a:xfrm>
          <a:prstGeom prst="rect">
            <a:avLst/>
          </a:prstGeom>
          <a:noFill/>
          <a:ln>
            <a:noFill/>
          </a:ln>
        </p:spPr>
        <p:txBody>
          <a:bodyPr spcFirstLastPara="1" wrap="square" lIns="91425" tIns="0" rIns="91425" bIns="0" anchor="t" anchorCtr="0">
            <a:normAutofit/>
          </a:bodyPr>
          <a:lstStyle/>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Children will be given a H&amp;S briefing by staff onsite, and shown around the building.</a:t>
            </a:r>
            <a:endParaRPr>
              <a:latin typeface="Arial Rounded"/>
              <a:ea typeface="Arial Rounded"/>
              <a:cs typeface="Arial Rounded"/>
              <a:sym typeface="Arial Rounded"/>
            </a:endParaRPr>
          </a:p>
          <a:p>
            <a:pPr marL="0" lvl="0" indent="0" algn="l" rtl="0">
              <a:lnSpc>
                <a:spcPct val="150000"/>
              </a:lnSpc>
              <a:spcBef>
                <a:spcPts val="0"/>
              </a:spcBef>
              <a:spcAft>
                <a:spcPts val="0"/>
              </a:spcAft>
              <a:buClr>
                <a:schemeClr val="accent6"/>
              </a:buClr>
              <a:buSzPts val="2400"/>
              <a:buNone/>
            </a:pP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They will then be put into their dorm groups and shown to their rooms.</a:t>
            </a:r>
            <a:endParaRPr>
              <a:latin typeface="Arial Rounded"/>
              <a:ea typeface="Arial Rounded"/>
              <a:cs typeface="Arial Rounded"/>
              <a:sym typeface="Arial Rounded"/>
            </a:endParaRPr>
          </a:p>
        </p:txBody>
      </p:sp>
      <p:sp>
        <p:nvSpPr>
          <p:cNvPr id="163" name="Google Shape;163;p3"/>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3</a:t>
            </a:fld>
            <a:endParaRPr/>
          </a:p>
        </p:txBody>
      </p:sp>
      <p:pic>
        <p:nvPicPr>
          <p:cNvPr id="164" name="Google Shape;164;p3" descr="Robinwood Residential | Oakfield Primary School"/>
          <p:cNvPicPr preferRelativeResize="0"/>
          <p:nvPr/>
        </p:nvPicPr>
        <p:blipFill rotWithShape="1">
          <a:blip r:embed="rId3">
            <a:alphaModFix/>
          </a:blip>
          <a:srcRect/>
          <a:stretch/>
        </p:blipFill>
        <p:spPr>
          <a:xfrm>
            <a:off x="6096000" y="1744915"/>
            <a:ext cx="5940984" cy="4443663"/>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4"/>
          <p:cNvSpPr txBox="1">
            <a:spLocks noGrp="1"/>
          </p:cNvSpPr>
          <p:nvPr>
            <p:ph type="title"/>
          </p:nvPr>
        </p:nvSpPr>
        <p:spPr>
          <a:xfrm>
            <a:off x="914400" y="995601"/>
            <a:ext cx="6583800" cy="1531500"/>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DORMS AND SLEEPING ARRANGEMENTS</a:t>
            </a:r>
            <a:endParaRPr>
              <a:latin typeface="Arial Rounded"/>
              <a:ea typeface="Arial Rounded"/>
              <a:cs typeface="Arial Rounded"/>
              <a:sym typeface="Arial Rounded"/>
            </a:endParaRPr>
          </a:p>
        </p:txBody>
      </p:sp>
      <p:sp>
        <p:nvSpPr>
          <p:cNvPr id="170" name="Google Shape;170;p4"/>
          <p:cNvSpPr txBox="1">
            <a:spLocks noGrp="1"/>
          </p:cNvSpPr>
          <p:nvPr>
            <p:ph type="body" idx="1"/>
          </p:nvPr>
        </p:nvSpPr>
        <p:spPr>
          <a:xfrm>
            <a:off x="237100" y="2711300"/>
            <a:ext cx="7345500" cy="3818700"/>
          </a:xfrm>
          <a:prstGeom prst="rect">
            <a:avLst/>
          </a:prstGeom>
          <a:noFill/>
          <a:ln>
            <a:noFill/>
          </a:ln>
        </p:spPr>
        <p:txBody>
          <a:bodyPr spcFirstLastPara="1" wrap="square" lIns="91425" tIns="0" rIns="91425" bIns="0" anchor="t" anchorCtr="0">
            <a:normAutofit fontScale="85000" lnSpcReduction="20000"/>
          </a:bodyPr>
          <a:lstStyle/>
          <a:p>
            <a:pPr marL="342900" lvl="0" indent="-34290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Dorms are split into boys and girls – groups will be shared before we leave.</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Children will be given some choice in their dorms and who they share a dorm with.</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Staff onsite 24 hrs</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Hall lights are automatic, so children will be able to find their way to the toilet.</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There are no snacks in dorms!</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Children will be shown where the teachers rooms are.</a:t>
            </a:r>
            <a:endParaRPr>
              <a:latin typeface="Arial Rounded"/>
              <a:ea typeface="Arial Rounded"/>
              <a:cs typeface="Arial Rounded"/>
              <a:sym typeface="Arial Rounded"/>
            </a:endParaRPr>
          </a:p>
        </p:txBody>
      </p:sp>
      <p:sp>
        <p:nvSpPr>
          <p:cNvPr id="171" name="Google Shape;171;p4"/>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4</a:t>
            </a:fld>
            <a:endParaRPr/>
          </a:p>
        </p:txBody>
      </p:sp>
      <p:pic>
        <p:nvPicPr>
          <p:cNvPr id="172" name="Google Shape;172;p4" descr="Your adventure at"/>
          <p:cNvPicPr preferRelativeResize="0"/>
          <p:nvPr/>
        </p:nvPicPr>
        <p:blipFill rotWithShape="1">
          <a:blip r:embed="rId3">
            <a:alphaModFix/>
          </a:blip>
          <a:srcRect/>
          <a:stretch/>
        </p:blipFill>
        <p:spPr>
          <a:xfrm>
            <a:off x="7908758" y="2013835"/>
            <a:ext cx="4046131" cy="4028149"/>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5"/>
          <p:cNvSpPr txBox="1">
            <a:spLocks noGrp="1"/>
          </p:cNvSpPr>
          <p:nvPr>
            <p:ph type="title"/>
          </p:nvPr>
        </p:nvSpPr>
        <p:spPr>
          <a:xfrm>
            <a:off x="914400" y="448732"/>
            <a:ext cx="6583680" cy="683631"/>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BEDTIMES</a:t>
            </a:r>
            <a:endParaRPr>
              <a:latin typeface="Arial Rounded"/>
              <a:ea typeface="Arial Rounded"/>
              <a:cs typeface="Arial Rounded"/>
              <a:sym typeface="Arial Rounded"/>
            </a:endParaRPr>
          </a:p>
        </p:txBody>
      </p:sp>
      <p:sp>
        <p:nvSpPr>
          <p:cNvPr id="178" name="Google Shape;178;p5"/>
          <p:cNvSpPr txBox="1">
            <a:spLocks noGrp="1"/>
          </p:cNvSpPr>
          <p:nvPr>
            <p:ph type="body" idx="1"/>
          </p:nvPr>
        </p:nvSpPr>
        <p:spPr>
          <a:xfrm>
            <a:off x="237111" y="1519645"/>
            <a:ext cx="7543311" cy="3818709"/>
          </a:xfrm>
          <a:prstGeom prst="rect">
            <a:avLst/>
          </a:prstGeom>
          <a:noFill/>
          <a:ln>
            <a:noFill/>
          </a:ln>
        </p:spPr>
        <p:txBody>
          <a:bodyPr spcFirstLastPara="1" wrap="square" lIns="91425" tIns="0" rIns="91425" bIns="0" anchor="t" anchorCtr="0">
            <a:normAutofit fontScale="92500" lnSpcReduction="10000"/>
          </a:bodyPr>
          <a:lstStyle/>
          <a:p>
            <a:pPr marL="342900" lvl="0" indent="-34290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Bedtimes are set each night at the same time.</a:t>
            </a:r>
            <a:endParaRPr>
              <a:latin typeface="Arial Rounded"/>
              <a:ea typeface="Arial Rounded"/>
              <a:cs typeface="Arial Rounded"/>
              <a:sym typeface="Arial Rounded"/>
            </a:endParaRPr>
          </a:p>
          <a:p>
            <a:pPr marL="342900" lvl="0" indent="-201930" algn="l" rtl="0">
              <a:lnSpc>
                <a:spcPct val="150000"/>
              </a:lnSpc>
              <a:spcBef>
                <a:spcPts val="0"/>
              </a:spcBef>
              <a:spcAft>
                <a:spcPts val="0"/>
              </a:spcAft>
              <a:buClr>
                <a:schemeClr val="accent6"/>
              </a:buClr>
              <a:buSzPct val="100000"/>
              <a:buFont typeface="Arial"/>
              <a:buNone/>
            </a:pP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Holy Family staff will be around to assist with making sure children get to sleep okay.</a:t>
            </a:r>
            <a:endParaRPr>
              <a:latin typeface="Arial Rounded"/>
              <a:ea typeface="Arial Rounded"/>
              <a:cs typeface="Arial Rounded"/>
              <a:sym typeface="Arial Rounded"/>
            </a:endParaRPr>
          </a:p>
          <a:p>
            <a:pPr marL="342900" lvl="0" indent="-201930" algn="l" rtl="0">
              <a:lnSpc>
                <a:spcPct val="150000"/>
              </a:lnSpc>
              <a:spcBef>
                <a:spcPts val="0"/>
              </a:spcBef>
              <a:spcAft>
                <a:spcPts val="0"/>
              </a:spcAft>
              <a:buClr>
                <a:schemeClr val="accent6"/>
              </a:buClr>
              <a:buSzPct val="100000"/>
              <a:buFont typeface="Arial"/>
              <a:buNone/>
            </a:pP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We have additional dorms available which we can move children into if there are any issues with going to sleep, so other children aren’t affected.</a:t>
            </a:r>
            <a:endParaRPr>
              <a:latin typeface="Arial Rounded"/>
              <a:ea typeface="Arial Rounded"/>
              <a:cs typeface="Arial Rounded"/>
              <a:sym typeface="Arial Rounded"/>
            </a:endParaRPr>
          </a:p>
        </p:txBody>
      </p:sp>
      <p:sp>
        <p:nvSpPr>
          <p:cNvPr id="179" name="Google Shape;179;p5"/>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5</a:t>
            </a:fld>
            <a:endParaRPr/>
          </a:p>
        </p:txBody>
      </p:sp>
      <p:pic>
        <p:nvPicPr>
          <p:cNvPr id="180" name="Google Shape;180;p5" descr="Your adventure at"/>
          <p:cNvPicPr preferRelativeResize="0"/>
          <p:nvPr/>
        </p:nvPicPr>
        <p:blipFill rotWithShape="1">
          <a:blip r:embed="rId3">
            <a:alphaModFix/>
          </a:blip>
          <a:srcRect/>
          <a:stretch/>
        </p:blipFill>
        <p:spPr>
          <a:xfrm>
            <a:off x="7908758" y="2013835"/>
            <a:ext cx="4046131" cy="4028149"/>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6"/>
          <p:cNvSpPr txBox="1">
            <a:spLocks noGrp="1"/>
          </p:cNvSpPr>
          <p:nvPr>
            <p:ph type="title"/>
          </p:nvPr>
        </p:nvSpPr>
        <p:spPr>
          <a:xfrm>
            <a:off x="914400" y="564814"/>
            <a:ext cx="6583680" cy="727747"/>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EATING/ FOOD</a:t>
            </a:r>
            <a:endParaRPr>
              <a:latin typeface="Arial Rounded"/>
              <a:ea typeface="Arial Rounded"/>
              <a:cs typeface="Arial Rounded"/>
              <a:sym typeface="Arial Rounded"/>
            </a:endParaRPr>
          </a:p>
        </p:txBody>
      </p:sp>
      <p:sp>
        <p:nvSpPr>
          <p:cNvPr id="186" name="Google Shape;186;p6"/>
          <p:cNvSpPr txBox="1">
            <a:spLocks noGrp="1"/>
          </p:cNvSpPr>
          <p:nvPr>
            <p:ph type="body" idx="1"/>
          </p:nvPr>
        </p:nvSpPr>
        <p:spPr>
          <a:xfrm>
            <a:off x="914400" y="1825327"/>
            <a:ext cx="10106526" cy="4751935"/>
          </a:xfrm>
          <a:prstGeom prst="rect">
            <a:avLst/>
          </a:prstGeom>
          <a:noFill/>
          <a:ln>
            <a:noFill/>
          </a:ln>
        </p:spPr>
        <p:txBody>
          <a:bodyPr spcFirstLastPara="1" wrap="square" lIns="91425" tIns="0" rIns="91425" bIns="0" anchor="t" anchorCtr="0">
            <a:normAutofit/>
          </a:bodyPr>
          <a:lstStyle/>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Breakfast – Wide variety for children to chose from.</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Lunch –There will be choices of a variety of a hot meal or wraps/ sandwiches for the other days.</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Tea – Wide choice of meals throughout the stay.</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Snacks – Regular fruit and breaktime snacks given throughout the day.</a:t>
            </a:r>
            <a:endParaRPr>
              <a:latin typeface="Arial Rounded"/>
              <a:ea typeface="Arial Rounded"/>
              <a:cs typeface="Arial Rounded"/>
              <a:sym typeface="Arial Rounded"/>
            </a:endParaRPr>
          </a:p>
          <a:p>
            <a:pPr marL="0" lvl="0" indent="0" algn="l" rtl="0">
              <a:lnSpc>
                <a:spcPct val="150000"/>
              </a:lnSpc>
              <a:spcBef>
                <a:spcPts val="0"/>
              </a:spcBef>
              <a:spcAft>
                <a:spcPts val="0"/>
              </a:spcAft>
              <a:buClr>
                <a:schemeClr val="accent6"/>
              </a:buClr>
              <a:buSzPts val="2400"/>
              <a:buNone/>
            </a:pP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Dietary Requirements – There is a variety of </a:t>
            </a:r>
            <a:br>
              <a:rPr lang="en-GB">
                <a:latin typeface="Arial Rounded"/>
                <a:ea typeface="Arial Rounded"/>
                <a:cs typeface="Arial Rounded"/>
                <a:sym typeface="Arial Rounded"/>
              </a:rPr>
            </a:br>
            <a:r>
              <a:rPr lang="en-GB">
                <a:latin typeface="Arial Rounded"/>
                <a:ea typeface="Arial Rounded"/>
                <a:cs typeface="Arial Rounded"/>
                <a:sym typeface="Arial Rounded"/>
              </a:rPr>
              <a:t>options available for all dietary requirements. </a:t>
            </a:r>
            <a:endParaRPr>
              <a:latin typeface="Arial Rounded"/>
              <a:ea typeface="Arial Rounded"/>
              <a:cs typeface="Arial Rounded"/>
              <a:sym typeface="Arial Rounded"/>
            </a:endParaRPr>
          </a:p>
        </p:txBody>
      </p:sp>
      <p:sp>
        <p:nvSpPr>
          <p:cNvPr id="187" name="Google Shape;187;p6"/>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6</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7"/>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7</a:t>
            </a:fld>
            <a:endParaRPr/>
          </a:p>
        </p:txBody>
      </p:sp>
      <p:pic>
        <p:nvPicPr>
          <p:cNvPr id="2" name="Picture 1">
            <a:extLst>
              <a:ext uri="{FF2B5EF4-FFF2-40B4-BE49-F238E27FC236}">
                <a16:creationId xmlns:a16="http://schemas.microsoft.com/office/drawing/2014/main" id="{4EB782D0-7AE1-4188-B10C-16E0087738DD}"/>
              </a:ext>
            </a:extLst>
          </p:cNvPr>
          <p:cNvPicPr>
            <a:picLocks noChangeAspect="1"/>
          </p:cNvPicPr>
          <p:nvPr/>
        </p:nvPicPr>
        <p:blipFill>
          <a:blip r:embed="rId3"/>
          <a:stretch>
            <a:fillRect/>
          </a:stretch>
        </p:blipFill>
        <p:spPr>
          <a:xfrm>
            <a:off x="1435022" y="0"/>
            <a:ext cx="9571861" cy="6858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8"/>
          <p:cNvSpPr txBox="1">
            <a:spLocks noGrp="1"/>
          </p:cNvSpPr>
          <p:nvPr>
            <p:ph type="title"/>
          </p:nvPr>
        </p:nvSpPr>
        <p:spPr>
          <a:xfrm>
            <a:off x="914400" y="1057274"/>
            <a:ext cx="6583680" cy="1531357"/>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STAFF ATTENDING</a:t>
            </a:r>
            <a:endParaRPr>
              <a:latin typeface="Arial Rounded"/>
              <a:ea typeface="Arial Rounded"/>
              <a:cs typeface="Arial Rounded"/>
              <a:sym typeface="Arial Rounded"/>
            </a:endParaRPr>
          </a:p>
        </p:txBody>
      </p:sp>
      <p:sp>
        <p:nvSpPr>
          <p:cNvPr id="199" name="Google Shape;199;p8"/>
          <p:cNvSpPr txBox="1">
            <a:spLocks noGrp="1"/>
          </p:cNvSpPr>
          <p:nvPr>
            <p:ph type="body" idx="1"/>
          </p:nvPr>
        </p:nvSpPr>
        <p:spPr>
          <a:xfrm>
            <a:off x="914400" y="2834640"/>
            <a:ext cx="6583680" cy="3207344"/>
          </a:xfrm>
          <a:prstGeom prst="rect">
            <a:avLst/>
          </a:prstGeom>
          <a:noFill/>
          <a:ln>
            <a:noFill/>
          </a:ln>
        </p:spPr>
        <p:txBody>
          <a:bodyPr spcFirstLastPara="1" wrap="square" lIns="91425" tIns="0" rIns="91425" bIns="0" anchor="t" anchorCtr="0">
            <a:normAutofit fontScale="85000" lnSpcReduction="20000"/>
          </a:bodyPr>
          <a:lstStyle/>
          <a:p>
            <a:pPr marL="342900" lvl="0" indent="-32004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Miss Veevers – Party Leader</a:t>
            </a:r>
            <a:endParaRPr>
              <a:latin typeface="Arial Rounded"/>
              <a:ea typeface="Arial Rounded"/>
              <a:cs typeface="Arial Rounded"/>
              <a:sym typeface="Arial Rounded"/>
            </a:endParaRPr>
          </a:p>
          <a:p>
            <a:pPr marL="342900" lvl="0" indent="-190500" algn="l" rtl="0">
              <a:lnSpc>
                <a:spcPct val="150000"/>
              </a:lnSpc>
              <a:spcBef>
                <a:spcPts val="0"/>
              </a:spcBef>
              <a:spcAft>
                <a:spcPts val="0"/>
              </a:spcAft>
              <a:buClr>
                <a:schemeClr val="accent6"/>
              </a:buClr>
              <a:buSzPct val="100000"/>
              <a:buFont typeface="Arial"/>
              <a:buNone/>
            </a:pPr>
            <a:endParaRPr>
              <a:latin typeface="Arial Rounded"/>
              <a:ea typeface="Arial Rounded"/>
              <a:cs typeface="Arial Rounded"/>
              <a:sym typeface="Arial Rounded"/>
            </a:endParaRPr>
          </a:p>
          <a:p>
            <a:pPr marL="342900" lvl="0" indent="-32004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Mr Davies</a:t>
            </a:r>
            <a:endParaRPr>
              <a:latin typeface="Arial Rounded"/>
              <a:ea typeface="Arial Rounded"/>
              <a:cs typeface="Arial Rounded"/>
              <a:sym typeface="Arial Rounded"/>
            </a:endParaRPr>
          </a:p>
          <a:p>
            <a:pPr marL="342900" lvl="0" indent="-320040" algn="l" rtl="0">
              <a:lnSpc>
                <a:spcPct val="150000"/>
              </a:lnSpc>
              <a:spcBef>
                <a:spcPts val="0"/>
              </a:spcBef>
              <a:spcAft>
                <a:spcPts val="0"/>
              </a:spcAft>
              <a:buSzPct val="100000"/>
              <a:buFont typeface="Arial Rounded"/>
              <a:buChar char="•"/>
            </a:pPr>
            <a:endParaRPr>
              <a:latin typeface="Arial Rounded"/>
              <a:ea typeface="Arial Rounded"/>
              <a:cs typeface="Arial Rounded"/>
              <a:sym typeface="Arial Rounded"/>
            </a:endParaRPr>
          </a:p>
          <a:p>
            <a:pPr marL="342900" lvl="0" indent="-320040" algn="l" rtl="0">
              <a:lnSpc>
                <a:spcPct val="150000"/>
              </a:lnSpc>
              <a:spcBef>
                <a:spcPts val="0"/>
              </a:spcBef>
              <a:spcAft>
                <a:spcPts val="0"/>
              </a:spcAft>
              <a:buSzPct val="100000"/>
              <a:buFont typeface="Arial Rounded"/>
              <a:buChar char="•"/>
            </a:pPr>
            <a:r>
              <a:rPr lang="en-GB">
                <a:latin typeface="Arial Rounded"/>
                <a:ea typeface="Arial Rounded"/>
                <a:cs typeface="Arial Rounded"/>
                <a:sym typeface="Arial Rounded"/>
              </a:rPr>
              <a:t>Mr Hassall</a:t>
            </a:r>
            <a:endParaRPr>
              <a:latin typeface="Arial Rounded"/>
              <a:ea typeface="Arial Rounded"/>
              <a:cs typeface="Arial Rounded"/>
              <a:sym typeface="Arial Rounded"/>
            </a:endParaRPr>
          </a:p>
          <a:p>
            <a:pPr marL="342900" lvl="0" indent="-190500" algn="l" rtl="0">
              <a:lnSpc>
                <a:spcPct val="150000"/>
              </a:lnSpc>
              <a:spcBef>
                <a:spcPts val="0"/>
              </a:spcBef>
              <a:spcAft>
                <a:spcPts val="0"/>
              </a:spcAft>
              <a:buClr>
                <a:schemeClr val="accent6"/>
              </a:buClr>
              <a:buSzPct val="100000"/>
              <a:buFont typeface="Arial"/>
              <a:buNone/>
            </a:pPr>
            <a:endParaRPr>
              <a:latin typeface="Arial Rounded"/>
              <a:ea typeface="Arial Rounded"/>
              <a:cs typeface="Arial Rounded"/>
              <a:sym typeface="Arial Rounded"/>
            </a:endParaRPr>
          </a:p>
          <a:p>
            <a:pPr marL="342900" lvl="0" indent="-32004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Robinwood staff are on call 24hrs to support with evenings and bedtimes.</a:t>
            </a:r>
            <a:endParaRPr>
              <a:latin typeface="Arial Rounded"/>
              <a:ea typeface="Arial Rounded"/>
              <a:cs typeface="Arial Rounded"/>
              <a:sym typeface="Arial Rounded"/>
            </a:endParaRPr>
          </a:p>
        </p:txBody>
      </p:sp>
      <p:sp>
        <p:nvSpPr>
          <p:cNvPr id="200" name="Google Shape;200;p8"/>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04"/>
        <p:cNvGrpSpPr/>
        <p:nvPr/>
      </p:nvGrpSpPr>
      <p:grpSpPr>
        <a:xfrm>
          <a:off x="0" y="0"/>
          <a:ext cx="0" cy="0"/>
          <a:chOff x="0" y="0"/>
          <a:chExt cx="0" cy="0"/>
        </a:xfrm>
      </p:grpSpPr>
      <p:sp>
        <p:nvSpPr>
          <p:cNvPr id="205" name="Google Shape;205;p9"/>
          <p:cNvSpPr txBox="1">
            <a:spLocks noGrp="1"/>
          </p:cNvSpPr>
          <p:nvPr>
            <p:ph type="title"/>
          </p:nvPr>
        </p:nvSpPr>
        <p:spPr>
          <a:xfrm>
            <a:off x="368968" y="379953"/>
            <a:ext cx="6583680" cy="872126"/>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ACTIVITIES</a:t>
            </a:r>
            <a:endParaRPr>
              <a:latin typeface="Arial Rounded"/>
              <a:ea typeface="Arial Rounded"/>
              <a:cs typeface="Arial Rounded"/>
              <a:sym typeface="Arial Rounded"/>
            </a:endParaRPr>
          </a:p>
        </p:txBody>
      </p:sp>
      <p:sp>
        <p:nvSpPr>
          <p:cNvPr id="206" name="Google Shape;206;p9"/>
          <p:cNvSpPr txBox="1">
            <a:spLocks noGrp="1"/>
          </p:cNvSpPr>
          <p:nvPr>
            <p:ph type="body" idx="1"/>
          </p:nvPr>
        </p:nvSpPr>
        <p:spPr>
          <a:xfrm>
            <a:off x="69147" y="1474243"/>
            <a:ext cx="5850390" cy="5003804"/>
          </a:xfrm>
          <a:prstGeom prst="rect">
            <a:avLst/>
          </a:prstGeom>
          <a:noFill/>
          <a:ln>
            <a:noFill/>
          </a:ln>
        </p:spPr>
        <p:txBody>
          <a:bodyPr spcFirstLastPara="1" wrap="square" lIns="91425" tIns="0" rIns="91425" bIns="0" anchor="t" anchorCtr="0">
            <a:normAutofit/>
          </a:bodyPr>
          <a:lstStyle/>
          <a:p>
            <a:pPr marL="0" lvl="0" indent="0" algn="l" rtl="0">
              <a:lnSpc>
                <a:spcPct val="150000"/>
              </a:lnSpc>
              <a:spcBef>
                <a:spcPts val="0"/>
              </a:spcBef>
              <a:spcAft>
                <a:spcPts val="0"/>
              </a:spcAft>
              <a:buClr>
                <a:schemeClr val="accent6"/>
              </a:buClr>
              <a:buSzPct val="100000"/>
              <a:buNone/>
            </a:pPr>
            <a:r>
              <a:rPr lang="en-GB">
                <a:latin typeface="Arial Rounded"/>
                <a:ea typeface="Arial Rounded"/>
                <a:cs typeface="Arial Rounded"/>
                <a:sym typeface="Arial Rounded"/>
              </a:rPr>
              <a:t>There is a wide range of activities that the children will have the opportunity to try:</a:t>
            </a:r>
            <a:endParaRPr>
              <a:latin typeface="Arial Rounded"/>
              <a:ea typeface="Arial Rounded"/>
              <a:cs typeface="Arial Rounded"/>
              <a:sym typeface="Arial Rounded"/>
            </a:endParaRPr>
          </a:p>
          <a:p>
            <a:pPr marL="342900" lvl="0" indent="-33147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Canoeing</a:t>
            </a:r>
            <a:endParaRPr>
              <a:latin typeface="Arial Rounded"/>
              <a:ea typeface="Arial Rounded"/>
              <a:cs typeface="Arial Rounded"/>
              <a:sym typeface="Arial Rounded"/>
            </a:endParaRPr>
          </a:p>
          <a:p>
            <a:pPr marL="342900" lvl="0" indent="-33147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Archery</a:t>
            </a:r>
            <a:endParaRPr>
              <a:latin typeface="Arial Rounded"/>
              <a:ea typeface="Arial Rounded"/>
              <a:cs typeface="Arial Rounded"/>
              <a:sym typeface="Arial Rounded"/>
            </a:endParaRPr>
          </a:p>
          <a:p>
            <a:pPr marL="342900" lvl="0" indent="-33147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Caving</a:t>
            </a:r>
            <a:endParaRPr>
              <a:latin typeface="Arial Rounded"/>
              <a:ea typeface="Arial Rounded"/>
              <a:cs typeface="Arial Rounded"/>
              <a:sym typeface="Arial Rounded"/>
            </a:endParaRPr>
          </a:p>
          <a:p>
            <a:pPr marL="342900" lvl="0" indent="-33147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Rock Climbing</a:t>
            </a:r>
            <a:endParaRPr>
              <a:latin typeface="Arial Rounded"/>
              <a:ea typeface="Arial Rounded"/>
              <a:cs typeface="Arial Rounded"/>
              <a:sym typeface="Arial Rounded"/>
            </a:endParaRPr>
          </a:p>
          <a:p>
            <a:pPr marL="342900" lvl="0" indent="-33147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Zip wire</a:t>
            </a:r>
            <a:endParaRPr>
              <a:latin typeface="Arial Rounded"/>
              <a:ea typeface="Arial Rounded"/>
              <a:cs typeface="Arial Rounded"/>
              <a:sym typeface="Arial Rounded"/>
            </a:endParaRPr>
          </a:p>
          <a:p>
            <a:pPr marL="342900" lvl="0" indent="-33147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Trapeze</a:t>
            </a:r>
            <a:endParaRPr>
              <a:latin typeface="Arial Rounded"/>
              <a:ea typeface="Arial Rounded"/>
              <a:cs typeface="Arial Rounded"/>
              <a:sym typeface="Arial Rounded"/>
            </a:endParaRPr>
          </a:p>
          <a:p>
            <a:pPr marL="342900" lvl="0" indent="-331470" algn="l" rtl="0">
              <a:lnSpc>
                <a:spcPct val="150000"/>
              </a:lnSpc>
              <a:spcBef>
                <a:spcPts val="0"/>
              </a:spcBef>
              <a:spcAft>
                <a:spcPts val="0"/>
              </a:spcAft>
              <a:buClr>
                <a:schemeClr val="accent6"/>
              </a:buClr>
              <a:buSzPct val="100000"/>
              <a:buFont typeface="Arial Rounded"/>
              <a:buChar char="•"/>
            </a:pPr>
            <a:r>
              <a:rPr lang="en-GB">
                <a:latin typeface="Arial Rounded"/>
                <a:ea typeface="Arial Rounded"/>
                <a:cs typeface="Arial Rounded"/>
                <a:sym typeface="Arial Rounded"/>
              </a:rPr>
              <a:t>And many more!</a:t>
            </a:r>
            <a:endParaRPr>
              <a:latin typeface="Arial Rounded"/>
              <a:ea typeface="Arial Rounded"/>
              <a:cs typeface="Arial Rounded"/>
              <a:sym typeface="Arial Rounded"/>
            </a:endParaRPr>
          </a:p>
          <a:p>
            <a:pPr marL="0" lvl="0" indent="0" algn="l" rtl="0">
              <a:lnSpc>
                <a:spcPct val="150000"/>
              </a:lnSpc>
              <a:spcBef>
                <a:spcPts val="0"/>
              </a:spcBef>
              <a:spcAft>
                <a:spcPts val="0"/>
              </a:spcAft>
              <a:buClr>
                <a:schemeClr val="accent6"/>
              </a:buClr>
              <a:buSzPct val="100000"/>
              <a:buNone/>
            </a:pPr>
            <a:endParaRPr>
              <a:latin typeface="Arial Rounded"/>
              <a:ea typeface="Arial Rounded"/>
              <a:cs typeface="Arial Rounded"/>
              <a:sym typeface="Arial Rounded"/>
            </a:endParaRPr>
          </a:p>
        </p:txBody>
      </p:sp>
      <p:sp>
        <p:nvSpPr>
          <p:cNvPr id="207" name="Google Shape;207;p9"/>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9</a:t>
            </a:fld>
            <a:endParaRPr/>
          </a:p>
        </p:txBody>
      </p:sp>
      <p:pic>
        <p:nvPicPr>
          <p:cNvPr id="208" name="Google Shape;208;p9" descr="Gosforth East Middle School - Robin Wood"/>
          <p:cNvPicPr preferRelativeResize="0"/>
          <p:nvPr/>
        </p:nvPicPr>
        <p:blipFill rotWithShape="1">
          <a:blip r:embed="rId3">
            <a:alphaModFix/>
          </a:blip>
          <a:srcRect/>
          <a:stretch/>
        </p:blipFill>
        <p:spPr>
          <a:xfrm>
            <a:off x="6119032" y="157789"/>
            <a:ext cx="5704000" cy="3203016"/>
          </a:xfrm>
          <a:prstGeom prst="rect">
            <a:avLst/>
          </a:prstGeom>
          <a:noFill/>
          <a:ln>
            <a:noFill/>
          </a:ln>
        </p:spPr>
      </p:pic>
      <p:pic>
        <p:nvPicPr>
          <p:cNvPr id="209" name="Google Shape;209;p9" descr="Robinwood Residential | Ackworth Howard CE (VC) Junior &amp; Infant School"/>
          <p:cNvPicPr preferRelativeResize="0"/>
          <p:nvPr/>
        </p:nvPicPr>
        <p:blipFill rotWithShape="1">
          <a:blip r:embed="rId4">
            <a:alphaModFix/>
          </a:blip>
          <a:srcRect/>
          <a:stretch/>
        </p:blipFill>
        <p:spPr>
          <a:xfrm>
            <a:off x="6315715" y="3429000"/>
            <a:ext cx="2403004" cy="3203016"/>
          </a:xfrm>
          <a:prstGeom prst="rect">
            <a:avLst/>
          </a:prstGeom>
          <a:noFill/>
          <a:ln>
            <a:noFill/>
          </a:ln>
        </p:spPr>
      </p:pic>
      <p:pic>
        <p:nvPicPr>
          <p:cNvPr id="210" name="Google Shape;210;p9" descr="Robinwood Residential 2023 - Moortown Primary School, Leeds"/>
          <p:cNvPicPr preferRelativeResize="0"/>
          <p:nvPr/>
        </p:nvPicPr>
        <p:blipFill rotWithShape="1">
          <a:blip r:embed="rId5">
            <a:alphaModFix/>
          </a:blip>
          <a:srcRect/>
          <a:stretch/>
        </p:blipFill>
        <p:spPr>
          <a:xfrm>
            <a:off x="9114898" y="3429000"/>
            <a:ext cx="2487078" cy="331610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14"/>
        <p:cNvGrpSpPr/>
        <p:nvPr/>
      </p:nvGrpSpPr>
      <p:grpSpPr>
        <a:xfrm>
          <a:off x="0" y="0"/>
          <a:ext cx="0" cy="0"/>
          <a:chOff x="0" y="0"/>
          <a:chExt cx="0" cy="0"/>
        </a:xfrm>
      </p:grpSpPr>
      <p:sp>
        <p:nvSpPr>
          <p:cNvPr id="215" name="Google Shape;215;p10"/>
          <p:cNvSpPr txBox="1">
            <a:spLocks noGrp="1"/>
          </p:cNvSpPr>
          <p:nvPr>
            <p:ph type="title"/>
          </p:nvPr>
        </p:nvSpPr>
        <p:spPr>
          <a:xfrm>
            <a:off x="320842" y="310104"/>
            <a:ext cx="6583680" cy="765678"/>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KIT LIST</a:t>
            </a:r>
            <a:r>
              <a:rPr lang="en-GB"/>
              <a:t> </a:t>
            </a:r>
            <a:endParaRPr/>
          </a:p>
        </p:txBody>
      </p:sp>
      <p:sp>
        <p:nvSpPr>
          <p:cNvPr id="216" name="Google Shape;216;p10"/>
          <p:cNvSpPr txBox="1">
            <a:spLocks noGrp="1"/>
          </p:cNvSpPr>
          <p:nvPr>
            <p:ph type="body" idx="1"/>
          </p:nvPr>
        </p:nvSpPr>
        <p:spPr>
          <a:xfrm>
            <a:off x="320842" y="1824525"/>
            <a:ext cx="4058653" cy="4907857"/>
          </a:xfrm>
          <a:prstGeom prst="rect">
            <a:avLst/>
          </a:prstGeom>
          <a:noFill/>
          <a:ln>
            <a:noFill/>
          </a:ln>
        </p:spPr>
        <p:txBody>
          <a:bodyPr spcFirstLastPara="1" wrap="square" lIns="91425" tIns="0" rIns="91425" bIns="0" anchor="t" anchorCtr="0">
            <a:normAutofit/>
          </a:bodyPr>
          <a:lstStyle/>
          <a:p>
            <a:pPr marL="0" lvl="0" indent="0" algn="l" rtl="0">
              <a:lnSpc>
                <a:spcPct val="150000"/>
              </a:lnSpc>
              <a:spcBef>
                <a:spcPts val="0"/>
              </a:spcBef>
              <a:spcAft>
                <a:spcPts val="0"/>
              </a:spcAft>
              <a:buClr>
                <a:schemeClr val="accent6"/>
              </a:buClr>
              <a:buSzPts val="2400"/>
              <a:buNone/>
            </a:pPr>
            <a:r>
              <a:rPr lang="en-GB">
                <a:latin typeface="Arial Rounded"/>
                <a:ea typeface="Arial Rounded"/>
                <a:cs typeface="Arial Rounded"/>
                <a:sym typeface="Arial Rounded"/>
              </a:rPr>
              <a:t>The majority of activities are outdoors, so suitable clothing is needed. All specialist equipment is provided. </a:t>
            </a:r>
            <a:endParaRPr>
              <a:latin typeface="Arial Rounded"/>
              <a:ea typeface="Arial Rounded"/>
              <a:cs typeface="Arial Rounded"/>
              <a:sym typeface="Arial Rounded"/>
            </a:endParaRPr>
          </a:p>
          <a:p>
            <a:pPr marL="0" lvl="0" indent="0" algn="l" rtl="0">
              <a:lnSpc>
                <a:spcPct val="150000"/>
              </a:lnSpc>
              <a:spcBef>
                <a:spcPts val="0"/>
              </a:spcBef>
              <a:spcAft>
                <a:spcPts val="0"/>
              </a:spcAft>
              <a:buClr>
                <a:schemeClr val="accent6"/>
              </a:buClr>
              <a:buSzPts val="2400"/>
              <a:buNone/>
            </a:pPr>
            <a:endParaRPr>
              <a:latin typeface="Arial Rounded"/>
              <a:ea typeface="Arial Rounded"/>
              <a:cs typeface="Arial Rounded"/>
              <a:sym typeface="Arial Rounded"/>
            </a:endParaRPr>
          </a:p>
          <a:p>
            <a:pPr marL="0" lvl="0" indent="0" algn="l" rtl="0">
              <a:lnSpc>
                <a:spcPct val="150000"/>
              </a:lnSpc>
              <a:spcBef>
                <a:spcPts val="0"/>
              </a:spcBef>
              <a:spcAft>
                <a:spcPts val="0"/>
              </a:spcAft>
              <a:buClr>
                <a:schemeClr val="accent6"/>
              </a:buClr>
              <a:buSzPts val="2400"/>
              <a:buNone/>
            </a:pPr>
            <a:r>
              <a:rPr lang="en-GB">
                <a:latin typeface="Arial Rounded"/>
                <a:ea typeface="Arial Rounded"/>
                <a:cs typeface="Arial Rounded"/>
                <a:sym typeface="Arial Rounded"/>
              </a:rPr>
              <a:t>Please see the kit list here.</a:t>
            </a:r>
            <a:endParaRPr>
              <a:latin typeface="Arial Rounded"/>
              <a:ea typeface="Arial Rounded"/>
              <a:cs typeface="Arial Rounded"/>
              <a:sym typeface="Arial Rounded"/>
            </a:endParaRPr>
          </a:p>
        </p:txBody>
      </p:sp>
      <p:sp>
        <p:nvSpPr>
          <p:cNvPr id="217" name="Google Shape;217;p10"/>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10</a:t>
            </a:fld>
            <a:endParaRPr/>
          </a:p>
        </p:txBody>
      </p:sp>
      <p:pic>
        <p:nvPicPr>
          <p:cNvPr id="2" name="Picture 1">
            <a:extLst>
              <a:ext uri="{FF2B5EF4-FFF2-40B4-BE49-F238E27FC236}">
                <a16:creationId xmlns:a16="http://schemas.microsoft.com/office/drawing/2014/main" id="{111FF11C-8568-4398-A542-DD3CEDA63FDA}"/>
              </a:ext>
            </a:extLst>
          </p:cNvPr>
          <p:cNvPicPr>
            <a:picLocks noChangeAspect="1"/>
          </p:cNvPicPr>
          <p:nvPr/>
        </p:nvPicPr>
        <p:blipFill rotWithShape="1">
          <a:blip r:embed="rId3"/>
          <a:srcRect r="1269"/>
          <a:stretch/>
        </p:blipFill>
        <p:spPr>
          <a:xfrm>
            <a:off x="4379495" y="1301559"/>
            <a:ext cx="7812505" cy="3913907"/>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sp>
        <p:nvSpPr>
          <p:cNvPr id="223" name="Google Shape;223;p11"/>
          <p:cNvSpPr txBox="1">
            <a:spLocks noGrp="1"/>
          </p:cNvSpPr>
          <p:nvPr>
            <p:ph type="title"/>
          </p:nvPr>
        </p:nvSpPr>
        <p:spPr>
          <a:xfrm>
            <a:off x="256673" y="233025"/>
            <a:ext cx="6583680" cy="695663"/>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NOTES ON KIT LIST</a:t>
            </a:r>
            <a:endParaRPr>
              <a:latin typeface="Arial Rounded"/>
              <a:ea typeface="Arial Rounded"/>
              <a:cs typeface="Arial Rounded"/>
              <a:sym typeface="Arial Rounded"/>
            </a:endParaRPr>
          </a:p>
        </p:txBody>
      </p:sp>
      <p:sp>
        <p:nvSpPr>
          <p:cNvPr id="224" name="Google Shape;224;p11"/>
          <p:cNvSpPr txBox="1">
            <a:spLocks noGrp="1"/>
          </p:cNvSpPr>
          <p:nvPr>
            <p:ph type="body" idx="1"/>
          </p:nvPr>
        </p:nvSpPr>
        <p:spPr>
          <a:xfrm>
            <a:off x="256672" y="1230967"/>
            <a:ext cx="11169353" cy="5394007"/>
          </a:xfrm>
          <a:prstGeom prst="rect">
            <a:avLst/>
          </a:prstGeom>
          <a:noFill/>
          <a:ln>
            <a:noFill/>
          </a:ln>
        </p:spPr>
        <p:txBody>
          <a:bodyPr spcFirstLastPara="1" wrap="square" lIns="91425" tIns="0" rIns="91425" bIns="0" anchor="t" anchorCtr="0">
            <a:normAutofit/>
          </a:bodyPr>
          <a:lstStyle/>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Please ensure that clothes are named – there will be lots of changes through the day, and lots of clothes put in the dry room.</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There is no need to exceed the numbers in the list provided.</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Due to the nature of some activities, some clothes </a:t>
            </a:r>
            <a:br>
              <a:rPr lang="en-GB">
                <a:latin typeface="Arial Rounded"/>
                <a:ea typeface="Arial Rounded"/>
                <a:cs typeface="Arial Rounded"/>
                <a:sym typeface="Arial Rounded"/>
              </a:rPr>
            </a:br>
            <a:r>
              <a:rPr lang="en-GB">
                <a:latin typeface="Arial Rounded"/>
                <a:ea typeface="Arial Rounded"/>
                <a:cs typeface="Arial Rounded"/>
                <a:sym typeface="Arial Rounded"/>
              </a:rPr>
              <a:t>may  be slightly damaged/ ripped. I suggest older </a:t>
            </a:r>
            <a:br>
              <a:rPr lang="en-GB">
                <a:latin typeface="Arial Rounded"/>
                <a:ea typeface="Arial Rounded"/>
                <a:cs typeface="Arial Rounded"/>
                <a:sym typeface="Arial Rounded"/>
              </a:rPr>
            </a:br>
            <a:r>
              <a:rPr lang="en-GB">
                <a:latin typeface="Arial Rounded"/>
                <a:ea typeface="Arial Rounded"/>
                <a:cs typeface="Arial Rounded"/>
                <a:sym typeface="Arial Rounded"/>
              </a:rPr>
              <a:t>clothes are best/ ones that you don’t mind getting muddy!</a:t>
            </a:r>
            <a:endParaRPr>
              <a:latin typeface="Arial Rounded"/>
              <a:ea typeface="Arial Rounded"/>
              <a:cs typeface="Arial Rounded"/>
              <a:sym typeface="Arial Rounded"/>
            </a:endParaRPr>
          </a:p>
        </p:txBody>
      </p:sp>
      <p:sp>
        <p:nvSpPr>
          <p:cNvPr id="225" name="Google Shape;225;p11"/>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12"/>
          <p:cNvSpPr txBox="1">
            <a:spLocks noGrp="1"/>
          </p:cNvSpPr>
          <p:nvPr>
            <p:ph type="title"/>
          </p:nvPr>
        </p:nvSpPr>
        <p:spPr>
          <a:xfrm>
            <a:off x="433137" y="329069"/>
            <a:ext cx="6583680" cy="727747"/>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WHAT NOT TO BRING</a:t>
            </a:r>
            <a:endParaRPr>
              <a:latin typeface="Arial Rounded"/>
              <a:ea typeface="Arial Rounded"/>
              <a:cs typeface="Arial Rounded"/>
              <a:sym typeface="Arial Rounded"/>
            </a:endParaRPr>
          </a:p>
        </p:txBody>
      </p:sp>
      <p:sp>
        <p:nvSpPr>
          <p:cNvPr id="231" name="Google Shape;231;p12"/>
          <p:cNvSpPr txBox="1">
            <a:spLocks noGrp="1"/>
          </p:cNvSpPr>
          <p:nvPr>
            <p:ph type="body" idx="1"/>
          </p:nvPr>
        </p:nvSpPr>
        <p:spPr>
          <a:xfrm>
            <a:off x="433136" y="1374809"/>
            <a:ext cx="6128085" cy="5154122"/>
          </a:xfrm>
          <a:prstGeom prst="rect">
            <a:avLst/>
          </a:prstGeom>
          <a:noFill/>
          <a:ln>
            <a:noFill/>
          </a:ln>
        </p:spPr>
        <p:txBody>
          <a:bodyPr spcFirstLastPara="1" wrap="square" lIns="91425" tIns="0" rIns="91425" bIns="0" anchor="t" anchorCtr="0">
            <a:normAutofit lnSpcReduction="10000"/>
          </a:bodyPr>
          <a:lstStyle/>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No devices – Mobile phones, iPads and Tablets, cameras. If someone needs to be contacted, Miss Veevers can do so, and regular updates will be sent to school to be shared.</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No Aerosol sprays – the fire alarms are quite sensitive to ensure high standards of fire safety.</a:t>
            </a:r>
            <a:endParaRPr>
              <a:latin typeface="Arial Rounded"/>
              <a:ea typeface="Arial Rounded"/>
              <a:cs typeface="Arial Rounded"/>
              <a:sym typeface="Arial Rounded"/>
            </a:endParaRPr>
          </a:p>
          <a:p>
            <a:pPr marL="342900" lvl="0" indent="-342900" algn="l" rtl="0">
              <a:lnSpc>
                <a:spcPct val="150000"/>
              </a:lnSpc>
              <a:spcBef>
                <a:spcPts val="0"/>
              </a:spcBef>
              <a:spcAft>
                <a:spcPts val="0"/>
              </a:spcAft>
              <a:buClr>
                <a:schemeClr val="accent6"/>
              </a:buClr>
              <a:buSzPts val="2400"/>
              <a:buFont typeface="Arial Rounded"/>
              <a:buChar char="•"/>
            </a:pPr>
            <a:r>
              <a:rPr lang="en-GB">
                <a:latin typeface="Arial Rounded"/>
                <a:ea typeface="Arial Rounded"/>
                <a:cs typeface="Arial Rounded"/>
                <a:sym typeface="Arial Rounded"/>
              </a:rPr>
              <a:t>No bedding is needed – all is provided by the centre.</a:t>
            </a:r>
            <a:endParaRPr>
              <a:latin typeface="Arial Rounded"/>
              <a:ea typeface="Arial Rounded"/>
              <a:cs typeface="Arial Rounded"/>
              <a:sym typeface="Arial Rounded"/>
            </a:endParaRPr>
          </a:p>
        </p:txBody>
      </p:sp>
      <p:sp>
        <p:nvSpPr>
          <p:cNvPr id="232" name="Google Shape;232;p12"/>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12</a:t>
            </a:fld>
            <a:endParaRPr/>
          </a:p>
        </p:txBody>
      </p:sp>
      <p:pic>
        <p:nvPicPr>
          <p:cNvPr id="233" name="Google Shape;233;p12" descr="Keston Boilers is ready for adventure at Robinwood Activity Centres -  Heating and Ventilation News"/>
          <p:cNvPicPr preferRelativeResize="0"/>
          <p:nvPr/>
        </p:nvPicPr>
        <p:blipFill rotWithShape="1">
          <a:blip r:embed="rId3">
            <a:alphaModFix/>
          </a:blip>
          <a:srcRect/>
          <a:stretch/>
        </p:blipFill>
        <p:spPr>
          <a:xfrm>
            <a:off x="7129112" y="2365957"/>
            <a:ext cx="4762500" cy="31718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37"/>
        <p:cNvGrpSpPr/>
        <p:nvPr/>
      </p:nvGrpSpPr>
      <p:grpSpPr>
        <a:xfrm>
          <a:off x="0" y="0"/>
          <a:ext cx="0" cy="0"/>
          <a:chOff x="0" y="0"/>
          <a:chExt cx="0" cy="0"/>
        </a:xfrm>
      </p:grpSpPr>
      <p:sp>
        <p:nvSpPr>
          <p:cNvPr id="238" name="Google Shape;238;p13"/>
          <p:cNvSpPr txBox="1">
            <a:spLocks noGrp="1"/>
          </p:cNvSpPr>
          <p:nvPr>
            <p:ph type="title"/>
          </p:nvPr>
        </p:nvSpPr>
        <p:spPr>
          <a:xfrm>
            <a:off x="765974" y="604920"/>
            <a:ext cx="6583680" cy="647536"/>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latin typeface="Arial Rounded"/>
                <a:ea typeface="Arial Rounded"/>
                <a:cs typeface="Arial Rounded"/>
                <a:sym typeface="Arial Rounded"/>
              </a:rPr>
              <a:t>MEDICATION</a:t>
            </a:r>
            <a:endParaRPr>
              <a:latin typeface="Arial Rounded"/>
              <a:ea typeface="Arial Rounded"/>
              <a:cs typeface="Arial Rounded"/>
              <a:sym typeface="Arial Rounded"/>
            </a:endParaRPr>
          </a:p>
        </p:txBody>
      </p:sp>
      <p:sp>
        <p:nvSpPr>
          <p:cNvPr id="239" name="Google Shape;239;p13"/>
          <p:cNvSpPr txBox="1">
            <a:spLocks noGrp="1"/>
          </p:cNvSpPr>
          <p:nvPr>
            <p:ph type="body" idx="1"/>
          </p:nvPr>
        </p:nvSpPr>
        <p:spPr>
          <a:xfrm>
            <a:off x="336884" y="1825327"/>
            <a:ext cx="7202905" cy="4687767"/>
          </a:xfrm>
          <a:prstGeom prst="rect">
            <a:avLst/>
          </a:prstGeom>
          <a:noFill/>
          <a:ln>
            <a:noFill/>
          </a:ln>
        </p:spPr>
        <p:txBody>
          <a:bodyPr spcFirstLastPara="1" wrap="square" lIns="91425" tIns="0" rIns="91425" bIns="0" anchor="t" anchorCtr="0">
            <a:normAutofit/>
          </a:bodyPr>
          <a:lstStyle/>
          <a:p>
            <a:pPr marL="0" lvl="0" indent="0" algn="l" rtl="0">
              <a:lnSpc>
                <a:spcPct val="150000"/>
              </a:lnSpc>
              <a:spcBef>
                <a:spcPts val="0"/>
              </a:spcBef>
              <a:spcAft>
                <a:spcPts val="0"/>
              </a:spcAft>
              <a:buClr>
                <a:schemeClr val="accent6"/>
              </a:buClr>
              <a:buSzPts val="2400"/>
              <a:buNone/>
            </a:pPr>
            <a:r>
              <a:rPr lang="en-GB" b="1" dirty="0">
                <a:solidFill>
                  <a:srgbClr val="002060"/>
                </a:solidFill>
              </a:rPr>
              <a:t>You have already sent in your medical forms, but if anything has changed since then, please let me know and we can update this. This also applies to any dietary requirements.</a:t>
            </a:r>
            <a:endParaRPr b="1" dirty="0">
              <a:solidFill>
                <a:srgbClr val="002060"/>
              </a:solidFill>
            </a:endParaRPr>
          </a:p>
          <a:p>
            <a:pPr marL="0" lvl="0" indent="0" algn="l" rtl="0">
              <a:lnSpc>
                <a:spcPct val="150000"/>
              </a:lnSpc>
              <a:spcBef>
                <a:spcPts val="0"/>
              </a:spcBef>
              <a:spcAft>
                <a:spcPts val="0"/>
              </a:spcAft>
              <a:buClr>
                <a:schemeClr val="accent6"/>
              </a:buClr>
              <a:buSzPts val="2400"/>
              <a:buNone/>
            </a:pPr>
            <a:endParaRPr b="1" dirty="0">
              <a:solidFill>
                <a:srgbClr val="002060"/>
              </a:solidFill>
            </a:endParaRPr>
          </a:p>
          <a:p>
            <a:pPr marL="0" lvl="0" indent="0" algn="l" rtl="0">
              <a:lnSpc>
                <a:spcPct val="150000"/>
              </a:lnSpc>
              <a:spcBef>
                <a:spcPts val="0"/>
              </a:spcBef>
              <a:spcAft>
                <a:spcPts val="0"/>
              </a:spcAft>
              <a:buClr>
                <a:schemeClr val="accent6"/>
              </a:buClr>
              <a:buSzPts val="2400"/>
              <a:buNone/>
            </a:pPr>
            <a:r>
              <a:rPr lang="en-GB" b="1" dirty="0">
                <a:solidFill>
                  <a:srgbClr val="002060"/>
                </a:solidFill>
              </a:rPr>
              <a:t>Any medication will need to be brought into the office next Monday or Tuesday in a named bag – children are not permitted to bring their own medication. </a:t>
            </a:r>
            <a:endParaRPr b="1" dirty="0">
              <a:solidFill>
                <a:srgbClr val="002060"/>
              </a:solidFill>
            </a:endParaRPr>
          </a:p>
        </p:txBody>
      </p:sp>
      <p:sp>
        <p:nvSpPr>
          <p:cNvPr id="240" name="Google Shape;240;p13"/>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13</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sp>
        <p:nvSpPr>
          <p:cNvPr id="245" name="Google Shape;245;p14"/>
          <p:cNvSpPr txBox="1">
            <a:spLocks noGrp="1"/>
          </p:cNvSpPr>
          <p:nvPr>
            <p:ph type="title"/>
          </p:nvPr>
        </p:nvSpPr>
        <p:spPr>
          <a:xfrm>
            <a:off x="3569368" y="2658979"/>
            <a:ext cx="5053263" cy="775873"/>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t>ANY QUESTIONS?</a:t>
            </a:r>
            <a:endParaRPr/>
          </a:p>
        </p:txBody>
      </p:sp>
      <p:sp>
        <p:nvSpPr>
          <p:cNvPr id="246" name="Google Shape;246;p14"/>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14</a:t>
            </a:fld>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251" name="Google Shape;251;p15"/>
          <p:cNvSpPr txBox="1">
            <a:spLocks noGrp="1"/>
          </p:cNvSpPr>
          <p:nvPr>
            <p:ph type="title"/>
          </p:nvPr>
        </p:nvSpPr>
        <p:spPr>
          <a:xfrm>
            <a:off x="765973" y="604920"/>
            <a:ext cx="8183293" cy="647536"/>
          </a:xfrm>
          <a:prstGeom prst="rect">
            <a:avLst/>
          </a:prstGeom>
          <a:noFill/>
          <a:ln>
            <a:noFill/>
          </a:ln>
        </p:spPr>
        <p:txBody>
          <a:bodyPr spcFirstLastPara="1" wrap="square" lIns="91425" tIns="0" rIns="91425" bIns="0" anchor="b" anchorCtr="0">
            <a:noAutofit/>
          </a:bodyPr>
          <a:lstStyle/>
          <a:p>
            <a:pPr marL="0" lvl="0" indent="0" algn="l" rtl="0">
              <a:lnSpc>
                <a:spcPct val="100000"/>
              </a:lnSpc>
              <a:spcBef>
                <a:spcPts val="0"/>
              </a:spcBef>
              <a:spcAft>
                <a:spcPts val="0"/>
              </a:spcAft>
              <a:buClr>
                <a:schemeClr val="accent6"/>
              </a:buClr>
              <a:buSzPts val="3600"/>
              <a:buFont typeface="Arial Black"/>
              <a:buNone/>
            </a:pPr>
            <a:r>
              <a:rPr lang="en-GB"/>
              <a:t>QUESTIONS FROM MEETING</a:t>
            </a:r>
            <a:endParaRPr/>
          </a:p>
        </p:txBody>
      </p:sp>
      <p:sp>
        <p:nvSpPr>
          <p:cNvPr id="252" name="Google Shape;252;p15"/>
          <p:cNvSpPr txBox="1">
            <a:spLocks noGrp="1"/>
          </p:cNvSpPr>
          <p:nvPr>
            <p:ph type="body" idx="1"/>
          </p:nvPr>
        </p:nvSpPr>
        <p:spPr>
          <a:xfrm>
            <a:off x="336884" y="1825327"/>
            <a:ext cx="10618983" cy="4687767"/>
          </a:xfrm>
          <a:prstGeom prst="rect">
            <a:avLst/>
          </a:prstGeom>
          <a:noFill/>
          <a:ln>
            <a:noFill/>
          </a:ln>
        </p:spPr>
        <p:txBody>
          <a:bodyPr spcFirstLastPara="1" wrap="square" lIns="91425" tIns="0" rIns="91425" bIns="0" anchor="t" anchorCtr="0">
            <a:normAutofit/>
          </a:bodyPr>
          <a:lstStyle/>
          <a:p>
            <a:pPr marL="0" lvl="0" indent="0" algn="l" rtl="0">
              <a:lnSpc>
                <a:spcPct val="150000"/>
              </a:lnSpc>
              <a:spcBef>
                <a:spcPts val="0"/>
              </a:spcBef>
              <a:spcAft>
                <a:spcPts val="0"/>
              </a:spcAft>
              <a:buClr>
                <a:schemeClr val="accent6"/>
              </a:buClr>
              <a:buSzPts val="2400"/>
              <a:buNone/>
            </a:pPr>
            <a:r>
              <a:rPr lang="en-GB"/>
              <a:t>How often do children get breaks from activities?</a:t>
            </a:r>
            <a:endParaRPr/>
          </a:p>
          <a:p>
            <a:pPr marL="0" lvl="0" indent="0" algn="l" rtl="0">
              <a:lnSpc>
                <a:spcPct val="150000"/>
              </a:lnSpc>
              <a:spcBef>
                <a:spcPts val="0"/>
              </a:spcBef>
              <a:spcAft>
                <a:spcPts val="0"/>
              </a:spcAft>
              <a:buClr>
                <a:schemeClr val="accent6"/>
              </a:buClr>
              <a:buSzPts val="2000"/>
              <a:buNone/>
            </a:pPr>
            <a:r>
              <a:rPr lang="en-GB" sz="2000" i="1"/>
              <a:t>After every activity, there will be an opportunity for the children to come back and grab a snack and fill water bottles. There are lots of areas for the children to play during free time in between activities and before any evening activities.</a:t>
            </a:r>
            <a:endParaRPr/>
          </a:p>
          <a:p>
            <a:pPr marL="0" lvl="0" indent="0" algn="l" rtl="0">
              <a:lnSpc>
                <a:spcPct val="150000"/>
              </a:lnSpc>
              <a:spcBef>
                <a:spcPts val="0"/>
              </a:spcBef>
              <a:spcAft>
                <a:spcPts val="0"/>
              </a:spcAft>
              <a:buClr>
                <a:schemeClr val="accent6"/>
              </a:buClr>
              <a:buSzPts val="2000"/>
              <a:buNone/>
            </a:pPr>
            <a:endParaRPr sz="2000" i="1"/>
          </a:p>
          <a:p>
            <a:pPr marL="0" lvl="0" indent="0" algn="l" rtl="0">
              <a:lnSpc>
                <a:spcPct val="150000"/>
              </a:lnSpc>
              <a:spcBef>
                <a:spcPts val="0"/>
              </a:spcBef>
              <a:spcAft>
                <a:spcPts val="0"/>
              </a:spcAft>
              <a:buClr>
                <a:schemeClr val="accent6"/>
              </a:buClr>
              <a:buSzPts val="2000"/>
              <a:buNone/>
            </a:pPr>
            <a:r>
              <a:rPr lang="en-GB" sz="2000"/>
              <a:t>Bedtimes – I have made a slide for this after dorms/ sleeping arrangements.</a:t>
            </a:r>
            <a:endParaRPr/>
          </a:p>
          <a:p>
            <a:pPr marL="0" lvl="0" indent="0" algn="l" rtl="0">
              <a:lnSpc>
                <a:spcPct val="150000"/>
              </a:lnSpc>
              <a:spcBef>
                <a:spcPts val="0"/>
              </a:spcBef>
              <a:spcAft>
                <a:spcPts val="0"/>
              </a:spcAft>
              <a:buClr>
                <a:schemeClr val="accent6"/>
              </a:buClr>
              <a:buSzPts val="2000"/>
              <a:buNone/>
            </a:pPr>
            <a:endParaRPr sz="2000"/>
          </a:p>
          <a:p>
            <a:pPr marL="0" lvl="0" indent="0" algn="l" rtl="0">
              <a:lnSpc>
                <a:spcPct val="150000"/>
              </a:lnSpc>
              <a:spcBef>
                <a:spcPts val="0"/>
              </a:spcBef>
              <a:spcAft>
                <a:spcPts val="0"/>
              </a:spcAft>
              <a:buClr>
                <a:schemeClr val="accent6"/>
              </a:buClr>
              <a:buSzPts val="2000"/>
              <a:buNone/>
            </a:pPr>
            <a:r>
              <a:rPr lang="en-GB" sz="2000"/>
              <a:t>How will we be getting there?</a:t>
            </a:r>
            <a:endParaRPr/>
          </a:p>
          <a:p>
            <a:pPr marL="0" lvl="0" indent="0" algn="l" rtl="0">
              <a:lnSpc>
                <a:spcPct val="150000"/>
              </a:lnSpc>
              <a:spcBef>
                <a:spcPts val="0"/>
              </a:spcBef>
              <a:spcAft>
                <a:spcPts val="0"/>
              </a:spcAft>
              <a:buClr>
                <a:schemeClr val="accent6"/>
              </a:buClr>
              <a:buSzPts val="2000"/>
              <a:buNone/>
            </a:pPr>
            <a:r>
              <a:rPr lang="en-GB" sz="2000" i="1"/>
              <a:t>Most children will be on the minibus (Either Mr. Cafferty or Mrs. Critchley will be driving). A small group of children will travel with Mr. Brough, and Miss Fitton will be driving with all of the luggage.</a:t>
            </a:r>
            <a:endParaRPr sz="2000" i="1"/>
          </a:p>
        </p:txBody>
      </p:sp>
      <p:sp>
        <p:nvSpPr>
          <p:cNvPr id="253" name="Google Shape;253;p15"/>
          <p:cNvSpPr txBox="1">
            <a:spLocks noGrp="1"/>
          </p:cNvSpPr>
          <p:nvPr>
            <p:ph type="sldNum" idx="12"/>
          </p:nvPr>
        </p:nvSpPr>
        <p:spPr>
          <a:xfrm>
            <a:off x="10358437" y="457199"/>
            <a:ext cx="1067589" cy="471489"/>
          </a:xfrm>
          <a:prstGeom prst="rect">
            <a:avLst/>
          </a:prstGeom>
          <a:noFill/>
          <a:ln>
            <a:noFill/>
          </a:ln>
        </p:spPr>
        <p:txBody>
          <a:bodyPr spcFirstLastPara="1" wrap="square" lIns="91425" tIns="45700" rIns="0" bIns="45700" anchor="ctr" anchorCtr="0">
            <a:noAutofit/>
          </a:bodyPr>
          <a:lstStyle/>
          <a:p>
            <a:pPr marL="0" lvl="0" indent="0" algn="r" rtl="0">
              <a:spcBef>
                <a:spcPts val="0"/>
              </a:spcBef>
              <a:spcAft>
                <a:spcPts val="0"/>
              </a:spcAft>
              <a:buNone/>
            </a:pPr>
            <a:fld id="{00000000-1234-1234-1234-123412341234}" type="slidenum">
              <a:rPr lang="en-GB"/>
              <a:t>15</a:t>
            </a:fld>
            <a:endParaRPr/>
          </a:p>
        </p:txBody>
      </p:sp>
    </p:spTree>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725</Words>
  <Application>Microsoft Office PowerPoint</Application>
  <PresentationFormat>Widescreen</PresentationFormat>
  <Paragraphs>86</Paragraphs>
  <Slides>15</Slides>
  <Notes>15</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Arial Black</vt:lpstr>
      <vt:lpstr>Arial Rounded</vt:lpstr>
      <vt:lpstr>EB Garamond</vt:lpstr>
      <vt:lpstr>Custom</vt:lpstr>
      <vt:lpstr>ROBINWOOD RESIDENTIAL  Year 6 Trip Autumn Term</vt:lpstr>
      <vt:lpstr>DATES AND TIMES</vt:lpstr>
      <vt:lpstr>ON ARRIVAL</vt:lpstr>
      <vt:lpstr>DORMS AND SLEEPING ARRANGEMENTS</vt:lpstr>
      <vt:lpstr>BEDTIMES</vt:lpstr>
      <vt:lpstr>EATING/ FOOD</vt:lpstr>
      <vt:lpstr>PowerPoint Presentation</vt:lpstr>
      <vt:lpstr>STAFF ATTENDING</vt:lpstr>
      <vt:lpstr>ACTIVITIES</vt:lpstr>
      <vt:lpstr>KIT LIST </vt:lpstr>
      <vt:lpstr>NOTES ON KIT LIST</vt:lpstr>
      <vt:lpstr>WHAT NOT TO BRING</vt:lpstr>
      <vt:lpstr>MEDICATION</vt:lpstr>
      <vt:lpstr>ANY QUESTIONS?</vt:lpstr>
      <vt:lpstr>QUESTIONS FROM MEETING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ROBINWOOD RESIDENTIAL  Year 6 Trip Autumn Term</dc:title>
  <dc:creator>Cailen Halsall</dc:creator>
  <cp:lastModifiedBy>Marie Hilton</cp:lastModifiedBy>
  <cp:revision>2</cp:revision>
  <dcterms:created xsi:type="dcterms:W3CDTF">2024-02-23T16:43:00Z</dcterms:created>
  <dcterms:modified xsi:type="dcterms:W3CDTF">2025-09-10T16:23:13Z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