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77" r:id="rId20"/>
    <p:sldId id="283" r:id="rId21"/>
    <p:sldId id="284" r:id="rId22"/>
    <p:sldId id="285" r:id="rId23"/>
    <p:sldId id="286" r:id="rId24"/>
    <p:sldId id="287" r:id="rId25"/>
    <p:sldId id="290" r:id="rId26"/>
    <p:sldId id="291" r:id="rId27"/>
    <p:sldId id="292" r:id="rId28"/>
    <p:sldId id="293" r:id="rId29"/>
    <p:sldId id="295" r:id="rId30"/>
    <p:sldId id="288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194D1F-E4B3-4412-935B-068147F98377}" v="1" dt="2025-10-14T15:31:06.3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EvJzOxm6z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5AF655F4-7B85-9C3C-8081-303778C02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d&#10;&#10;AI-generated content may be incorrect.">
            <a:extLst>
              <a:ext uri="{FF2B5EF4-FFF2-40B4-BE49-F238E27FC236}">
                <a16:creationId xmlns:a16="http://schemas.microsoft.com/office/drawing/2014/main" id="{5AD4C622-7074-EFD3-EDB6-497785ABF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4E05976B-0E28-CD6E-ADA3-DBC52304F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E1DFF90F-EC42-8118-3034-9B9226B7B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EDCC4B50-D306-50D6-B2EA-63D1C2E22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F3E4144B-10E9-1F24-1349-F9C814CB79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A98C554B-785F-0FCD-F501-0DF2483D3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98793668-55C6-BF90-333A-ED051466C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A8C23327-C2F5-7B1E-1D1A-4E98B5140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6AC7EC70-9509-449D-CD03-4FFFD17C4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FA8CB453-A998-085E-1A05-1E1279CE5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BE56CB19-8B6A-41B1-5CE4-36EAFFA58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F2791F20-F7EB-1AF6-ECCF-D9981799B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D4BE9A15-D3B9-1D04-9DBF-50AB730FB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DA3A47F8-BB5E-E5FA-DC42-5ACEC7D7B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64C7EEB3-6892-7C11-7499-78A7F94A1E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04992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06182D64-15C6-3D7D-A5BA-F3E9AD62D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31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41B1C321-ADF5-E149-00B6-4EE7B4C48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AI-generated content may be incorrect.">
            <a:extLst>
              <a:ext uri="{FF2B5EF4-FFF2-40B4-BE49-F238E27FC236}">
                <a16:creationId xmlns:a16="http://schemas.microsoft.com/office/drawing/2014/main" id="{D110130E-3D08-8A57-2332-187ACEB7E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8522304-3B30-8CD4-851D-9D91D63A9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E5608A51-1A78-DE4A-C509-82E8AD6AE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9AA336DF-B641-62FE-4E40-BF7069E24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50649-7AF7-6298-5C0F-87F13E2F5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7F15E46-A827-BC7E-8B83-A725E8C6F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93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5BCF7-7E49-857C-4C7B-82AD630B2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FA977B33-20B3-951E-CF53-7AE5318FB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17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831BC-5DF9-54DD-7CD2-CC2677731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371A584-6F61-8416-22FC-D689F7462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81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59F66-C19C-D354-E211-4D083FAF6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C122F4B1-9FD7-B282-7BEC-140E52B18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79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C3ABF-1A5A-109D-8AF9-E8D2182A7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041E476C-2DB7-D718-8961-730592BCC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184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2025-10-17 at 05 AM</Schedule_Date>
    <Delivery_Option xmlns="4aed504c-ebe7-463e-82c7-15fe6339b33a">Schedule Delivery</Delivery_Option>
    <Schedule_ID xmlns="4aed504c-ebe7-463e-82c7-15fe6339b33a">4323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5FA8F5-1272-46FD-BA54-D6452A994C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www.w3.org/XML/1998/namespace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aed504c-ebe7-463e-82c7-15fe6339b33a"/>
    <ds:schemaRef ds:uri="http://schemas.openxmlformats.org/package/2006/metadata/core-properties"/>
    <ds:schemaRef ds:uri="454ff3c7-bf6c-4573-850b-dc1564d2356c"/>
    <ds:schemaRef ds:uri="http://schemas.microsoft.com/office/2006/metadata/properties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2025-10-17T08:43:35Z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