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67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6AB970-2C48-721A-7DB2-237BAAE82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9AEAFB-A197-B91B-649C-03CEAD3F9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9D4790-8B17-A263-9BFA-656391BA8E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B1D1AA-A4BC-D54B-16F4-446F6D1DD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DB2FD8-7283-272A-F0B6-E702EF7D0D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60F917-51E8-C42F-C89D-844BD864F3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8FCB1D-BAED-EE0B-B3B6-1427AC82D5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A82381-0283-A575-52BF-C245168C6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8F5AE5-6BE1-04C1-88DE-4F266ED92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9FDF32-55B8-1FDA-2805-76FB59FBF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1D5A45-743F-6EA5-19A1-AC34869DB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93554-81BC-6467-36A2-3B48BF7B2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D5CD95-AF62-E116-E284-B4AA26893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3B96B8-6A4B-3AAA-B55A-01835EA7C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605ECAB2-6B9B-DDE1-48C8-48D627C48A3B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D0359D46-656B-06B6-0FA2-765B8C352CA5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06B5BF06-9C50-853B-4F08-D8DABF0E35A3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6"/>
            <a:extLst>
              <a:ext uri="{FF2B5EF4-FFF2-40B4-BE49-F238E27FC236}">
                <a16:creationId xmlns:a16="http://schemas.microsoft.com/office/drawing/2014/main" id="{F55728B5-00ED-E2B5-D90F-94CC2EDBF7D8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hlinkClick r:id="rId7"/>
            <a:extLst>
              <a:ext uri="{FF2B5EF4-FFF2-40B4-BE49-F238E27FC236}">
                <a16:creationId xmlns:a16="http://schemas.microsoft.com/office/drawing/2014/main" id="{CCFF1726-25D2-0B29-4D7E-A67E7898AE69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DF2433-B6DD-1580-E704-7FB95F798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2026-08-28 at 05 AM</Schedule_Date>
    <Delivery_Option xmlns="4aed504c-ebe7-463e-82c7-15fe6339b33a">Schedule Delivery</Delivery_Option>
    <Schedule_ID xmlns="4aed504c-ebe7-463e-82c7-15fe6339b33a">5238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www.w3.org/XML/1998/namespace"/>
    <ds:schemaRef ds:uri="454ff3c7-bf6c-4573-850b-dc1564d2356c"/>
    <ds:schemaRef ds:uri="http://purl.org/dc/elements/1.1/"/>
    <ds:schemaRef ds:uri="http://schemas.microsoft.com/office/infopath/2007/PartnerControls"/>
    <ds:schemaRef ds:uri="4aed504c-ebe7-463e-82c7-15fe6339b33a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BB3A51-770B-478F-8204-FA222E72BF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14</cp:revision>
  <dcterms:created xsi:type="dcterms:W3CDTF">2022-03-08T17:50:39Z</dcterms:created>
  <dcterms:modified xsi:type="dcterms:W3CDTF">2026-08-30T09:21:53Z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