
<file path=[Content_Types].xml><?xml version="1.0" encoding="utf-8"?>
<Types xmlns="http://schemas.openxmlformats.org/package/2006/content-types">
  <Default Extension="png" ContentType="image/png"/>
  <Default Extension="rels" ContentType="application/vnd.openxmlformats-package.relationships+xml"/>
  <Default Extension="xml" ContentType="application/xml"/>
  <Default Extension="fntdata" ContentType="application/x-fontdata"/>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notesSlides/notesSlide13.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Override PartName="/ppt/metadata" ContentType="application/binary"/>
</Types>
</file>

<file path=_rels/.rels><?xml version="1.0" encoding="UTF-8" standalone="yes"?>
<Relationships xmlns="http://schemas.openxmlformats.org/package/2006/relationships"><Relationship Id="rId3" Type="http://schemas.openxmlformats.org/officeDocument/2006/relationships/extended-properties" Target="docProps/app.xml"/><Relationship Id="rId2" Type="http://schemas.openxmlformats.org/package/2006/relationships/metadata/core-properties" Target="docProps/core.xml"/><Relationship Id="rId1" Type="http://schemas.openxmlformats.org/officeDocument/2006/relationships/officeDocument" Target="ppt/presentation.xml"/></Relationships>
</file>

<file path=ppt/presentation.xml><?xml version="1.0" encoding="utf-8"?>
<p:presentation xmlns:a="http://schemas.openxmlformats.org/drawingml/2006/main" xmlns:r="http://schemas.openxmlformats.org/officeDocument/2006/relationships" xmlns:p="http://schemas.openxmlformats.org/presentationml/2006/main" strictFirstAndLastChars="0" embedTrueTypeFonts="1" saveSubsetFonts="1" autoCompressPictures="0">
  <p:sldMasterIdLst>
    <p:sldMasterId id="2147483648" r:id="rId1"/>
  </p:sldMasterIdLst>
  <p:notesMasterIdLst>
    <p:notesMasterId r:id="rId15"/>
  </p:notesMasterIdLst>
  <p:sldIdLst>
    <p:sldId id="256" r:id="rId2"/>
    <p:sldId id="257" r:id="rId3"/>
    <p:sldId id="258" r:id="rId4"/>
    <p:sldId id="268" r:id="rId5"/>
    <p:sldId id="259" r:id="rId6"/>
    <p:sldId id="260" r:id="rId7"/>
    <p:sldId id="261" r:id="rId8"/>
    <p:sldId id="262" r:id="rId9"/>
    <p:sldId id="263" r:id="rId10"/>
    <p:sldId id="264" r:id="rId11"/>
    <p:sldId id="265" r:id="rId12"/>
    <p:sldId id="266" r:id="rId13"/>
    <p:sldId id="267" r:id="rId14"/>
  </p:sldIdLst>
  <p:sldSz cx="9144000" cy="5143500" type="screen16x9"/>
  <p:notesSz cx="6858000" cy="9144000"/>
  <p:embeddedFontLst>
    <p:embeddedFont>
      <p:font typeface="Calibri" panose="020F0502020204030204" pitchFamily="34" charset="0"/>
      <p:regular r:id="rId16"/>
      <p:bold r:id="rId17"/>
      <p:italic r:id="rId18"/>
      <p:boldItalic r:id="rId19"/>
    </p:embeddedFont>
    <p:embeddedFont>
      <p:font typeface="Merriweather" panose="020B0604020202020204" charset="0"/>
      <p:regular r:id="rId20"/>
      <p:bold r:id="rId21"/>
      <p:italic r:id="rId22"/>
      <p:boldItalic r:id="rId23"/>
    </p:embeddedFont>
    <p:embeddedFont>
      <p:font typeface="Roboto" panose="020B0604020202020204" charset="0"/>
      <p:regular r:id="rId24"/>
      <p:bold r:id="rId25"/>
      <p:italic r:id="rId26"/>
      <p:boldItalic r:id="rId27"/>
    </p:embeddedFont>
  </p:embeddedFontLst>
  <p:defaultTex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spc="0">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spc="0">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spc="0">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spc="0">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spc="0">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spc="0">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spc="0">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spc="0">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spc="0">
        <a:solidFill>
          <a:srgbClr val="000000"/>
        </a:solidFill>
        <a:latin typeface="Arial"/>
        <a:ea typeface="Arial"/>
        <a:cs typeface="Arial"/>
        <a:sym typeface="Arial"/>
      </a:defRPr>
    </a:lvl9pPr>
  </p:defaultTextStyle>
  <p:extLst>
    <p:ext uri="{EFAFB233-063F-42B5-8137-9DF3F51BA10A}">
      <p15:sldGuideLst xmlns:p15="http://schemas.microsoft.com/office/powerpoint/2012/main">
        <p15:guide id="1" orient="horz" pos="1620">
          <p15:clr>
            <a:srgbClr val="747775"/>
          </p15:clr>
        </p15:guide>
        <p15:guide id="2" pos="2880">
          <p15:clr>
            <a:srgbClr val="747775"/>
          </p15:clr>
        </p15:guide>
      </p15:sldGuideLst>
    </p:ext>
    <p:ext uri="GoogleSlidesCustomDataVersion2">
      <go:slidesCustomData xmlns="" xmlns:mc="http://schemas.openxmlformats.org/markup-compatibility/2006" xmlns:mv="urn:schemas-microsoft-com:mac:vml"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xmlns:go="http://customooxmlschemas.google.com/" r:id="rId28" roundtripDataSignature="AMtx7mhzrX6hfLQ98p6vpv5veH770nyBeg=="/>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15620"/>
    <p:restoredTop sz="94660"/>
  </p:normalViewPr>
  <p:slideViewPr>
    <p:cSldViewPr snapToGrid="0">
      <p:cViewPr varScale="1">
        <p:scale>
          <a:sx n="157" d="100"/>
          <a:sy n="157" d="100"/>
        </p:scale>
        <p:origin x="294" y="138"/>
      </p:cViewPr>
      <p:guideLst>
        <p:guide orient="horz" pos="1620"/>
        <p:guide pos="2880"/>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font" Target="fonts/font3.fntdata"/><Relationship Id="rId26" Type="http://schemas.openxmlformats.org/officeDocument/2006/relationships/font" Target="fonts/font11.fntdata"/><Relationship Id="rId3" Type="http://schemas.openxmlformats.org/officeDocument/2006/relationships/slide" Target="slides/slide2.xml"/><Relationship Id="rId21" Type="http://schemas.openxmlformats.org/officeDocument/2006/relationships/font" Target="fonts/font6.fntdata"/><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font" Target="fonts/font2.fntdata"/><Relationship Id="rId25" Type="http://schemas.openxmlformats.org/officeDocument/2006/relationships/font" Target="fonts/font10.fntdata"/><Relationship Id="rId2" Type="http://schemas.openxmlformats.org/officeDocument/2006/relationships/slide" Target="slides/slide1.xml"/><Relationship Id="rId16" Type="http://schemas.openxmlformats.org/officeDocument/2006/relationships/font" Target="fonts/font1.fntdata"/><Relationship Id="rId20" Type="http://schemas.openxmlformats.org/officeDocument/2006/relationships/font" Target="fonts/font5.fntdata"/><Relationship Id="rId29" Type="http://schemas.openxmlformats.org/officeDocument/2006/relationships/presProps" Target="presProps.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font" Target="fonts/font9.fntdata"/><Relationship Id="rId32" Type="http://schemas.openxmlformats.org/officeDocument/2006/relationships/tableStyles" Target="tableStyles.xml"/><Relationship Id="rId5" Type="http://schemas.openxmlformats.org/officeDocument/2006/relationships/slide" Target="slides/slide4.xml"/><Relationship Id="rId15" Type="http://schemas.openxmlformats.org/officeDocument/2006/relationships/notesMaster" Target="notesMasters/notesMaster1.xml"/><Relationship Id="rId23" Type="http://schemas.openxmlformats.org/officeDocument/2006/relationships/font" Target="fonts/font8.fntdata"/><Relationship Id="rId28" Type="http://customschemas.google.com/relationships/presentationmetadata" Target="metadata"/><Relationship Id="rId10" Type="http://schemas.openxmlformats.org/officeDocument/2006/relationships/slide" Target="slides/slide9.xml"/><Relationship Id="rId19" Type="http://schemas.openxmlformats.org/officeDocument/2006/relationships/font" Target="fonts/font4.fntdata"/><Relationship Id="rId31" Type="http://schemas.openxmlformats.org/officeDocument/2006/relationships/theme" Target="theme/theme1.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font" Target="fonts/font7.fntdata"/><Relationship Id="rId27" Type="http://schemas.openxmlformats.org/officeDocument/2006/relationships/font" Target="fonts/font12.fntdata"/><Relationship Id="rId30" Type="http://schemas.openxmlformats.org/officeDocument/2006/relationships/viewProps" Target="viewProps.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Pr>
        <a:solidFill>
          <a:schemeClr val="lt1"/>
        </a:solidFill>
        <a:effectLst/>
      </p:bgPr>
    </p:bg>
    <p:spTree>
      <p:nvGrpSpPr>
        <p:cNvPr id="1" name="Shape 2"/>
        <p:cNvGrpSpPr/>
        <p:nvPr/>
      </p:nvGrpSpPr>
      <p:grpSpPr>
        <a:xfrm>
          <a:off x="0" y="0"/>
          <a:ext cx="0" cy="0"/>
          <a:chOff x="0" y="0"/>
          <a:chExt cx="0" cy="0"/>
        </a:xfrm>
      </p:grpSpPr>
      <p:sp>
        <p:nvSpPr>
          <p:cNvPr id="3" name="Google Shape;3;n"/>
          <p:cNvSpPr>
            <a:spLocks noGrp="1" noRot="1" noChangeAspect="1"/>
          </p:cNvSpPr>
          <p:nvPr>
            <p:ph type="sldImg" idx="2"/>
          </p:nvPr>
        </p:nvSpPr>
        <p:spPr>
          <a:xfrm>
            <a:off x="381300" y="685800"/>
            <a:ext cx="6096075" cy="3429000"/>
          </a:xfrm>
          <a:custGeom>
            <a:avLst/>
            <a:gdLst/>
            <a:ahLst/>
            <a:cxnLst/>
            <a:rect l="l" t="t" r="r" b="b"/>
            <a:pathLst>
              <a:path w="120000" h="120000" extrusionOk="0">
                <a:moveTo>
                  <a:pt x="0" y="0"/>
                </a:moveTo>
                <a:lnTo>
                  <a:pt x="120000" y="0"/>
                </a:lnTo>
                <a:lnTo>
                  <a:pt x="120000" y="120000"/>
                </a:lnTo>
                <a:lnTo>
                  <a:pt x="0" y="120000"/>
                </a:lnTo>
                <a:close/>
              </a:path>
            </a:pathLst>
          </a:custGeom>
          <a:noFill/>
          <a:ln w="9525" cap="flat" cmpd="sng">
            <a:solidFill>
              <a:srgbClr val="000000"/>
            </a:solidFill>
            <a:prstDash val="solid"/>
            <a:round/>
            <a:headEnd type="none" w="sm" len="sm"/>
            <a:tailEnd type="none" w="sm" len="sm"/>
          </a:ln>
        </p:spPr>
      </p:sp>
      <p:sp>
        <p:nvSpPr>
          <p:cNvPr id="4" name="Google Shape;4;n"/>
          <p:cNvSpPr txBox="1">
            <a:spLocks noGrp="1"/>
          </p:cNvSpPr>
          <p:nvPr>
            <p:ph type="body" idx="1"/>
          </p:nvPr>
        </p:nvSpPr>
        <p:spPr>
          <a:xfrm>
            <a:off x="685800" y="4343400"/>
            <a:ext cx="5486400" cy="4114800"/>
          </a:xfrm>
          <a:prstGeom prst="rect">
            <a:avLst/>
          </a:prstGeom>
          <a:noFill/>
          <a:ln>
            <a:noFill/>
          </a:ln>
        </p:spPr>
        <p:txBody>
          <a:bodyPr spcFirstLastPara="1" wrap="square" lIns="91425" tIns="91425" rIns="91425" bIns="91425" anchor="t" anchorCtr="0">
            <a:noAutofit/>
          </a:bodyPr>
          <a:lstStyle>
            <a:lvl1pPr marL="457200" marR="0" lvl="0" indent="-298450" algn="l" rtl="0">
              <a:lnSpc>
                <a:spcPct val="100000"/>
              </a:lnSpc>
              <a:spcBef>
                <a:spcPts val="0"/>
              </a:spcBef>
              <a:spcAft>
                <a:spcPts val="0"/>
              </a:spcAft>
              <a:buClr>
                <a:srgbClr val="000000"/>
              </a:buClr>
              <a:buSzPts val="1100"/>
              <a:buFont typeface="Arial"/>
              <a:buChar char="●"/>
              <a:defRPr sz="1100" b="0" i="0" u="none" strike="noStrike" cap="none">
                <a:solidFill>
                  <a:srgbClr val="000000"/>
                </a:solidFill>
                <a:latin typeface="Arial"/>
                <a:ea typeface="Arial"/>
                <a:cs typeface="Arial"/>
                <a:sym typeface="Arial"/>
              </a:defRPr>
            </a:lvl1pPr>
            <a:lvl2pPr marL="914400" marR="0" lvl="1" indent="-298450" algn="l" rtl="0">
              <a:lnSpc>
                <a:spcPct val="100000"/>
              </a:lnSpc>
              <a:spcBef>
                <a:spcPts val="0"/>
              </a:spcBef>
              <a:spcAft>
                <a:spcPts val="0"/>
              </a:spcAft>
              <a:buClr>
                <a:srgbClr val="000000"/>
              </a:buClr>
              <a:buSzPts val="1100"/>
              <a:buFont typeface="Arial"/>
              <a:buChar char="○"/>
              <a:defRPr sz="1100" b="0" i="0" u="none" strike="noStrike" cap="none">
                <a:solidFill>
                  <a:srgbClr val="000000"/>
                </a:solidFill>
                <a:latin typeface="Arial"/>
                <a:ea typeface="Arial"/>
                <a:cs typeface="Arial"/>
                <a:sym typeface="Arial"/>
              </a:defRPr>
            </a:lvl2pPr>
            <a:lvl3pPr marL="1371600" marR="0" lvl="2" indent="-298450" algn="l" rtl="0">
              <a:lnSpc>
                <a:spcPct val="100000"/>
              </a:lnSpc>
              <a:spcBef>
                <a:spcPts val="0"/>
              </a:spcBef>
              <a:spcAft>
                <a:spcPts val="0"/>
              </a:spcAft>
              <a:buClr>
                <a:srgbClr val="000000"/>
              </a:buClr>
              <a:buSzPts val="1100"/>
              <a:buFont typeface="Arial"/>
              <a:buChar char="■"/>
              <a:defRPr sz="1100" b="0" i="0" u="none" strike="noStrike" cap="none">
                <a:solidFill>
                  <a:srgbClr val="000000"/>
                </a:solidFill>
                <a:latin typeface="Arial"/>
                <a:ea typeface="Arial"/>
                <a:cs typeface="Arial"/>
                <a:sym typeface="Arial"/>
              </a:defRPr>
            </a:lvl3pPr>
            <a:lvl4pPr marL="1828800" marR="0" lvl="3" indent="-298450" algn="l" rtl="0">
              <a:lnSpc>
                <a:spcPct val="100000"/>
              </a:lnSpc>
              <a:spcBef>
                <a:spcPts val="0"/>
              </a:spcBef>
              <a:spcAft>
                <a:spcPts val="0"/>
              </a:spcAft>
              <a:buClr>
                <a:srgbClr val="000000"/>
              </a:buClr>
              <a:buSzPts val="1100"/>
              <a:buFont typeface="Arial"/>
              <a:buChar char="●"/>
              <a:defRPr sz="1100" b="0" i="0" u="none" strike="noStrike" cap="none">
                <a:solidFill>
                  <a:srgbClr val="000000"/>
                </a:solidFill>
                <a:latin typeface="Arial"/>
                <a:ea typeface="Arial"/>
                <a:cs typeface="Arial"/>
                <a:sym typeface="Arial"/>
              </a:defRPr>
            </a:lvl4pPr>
            <a:lvl5pPr marL="2286000" marR="0" lvl="4" indent="-298450" algn="l" rtl="0">
              <a:lnSpc>
                <a:spcPct val="100000"/>
              </a:lnSpc>
              <a:spcBef>
                <a:spcPts val="0"/>
              </a:spcBef>
              <a:spcAft>
                <a:spcPts val="0"/>
              </a:spcAft>
              <a:buClr>
                <a:srgbClr val="000000"/>
              </a:buClr>
              <a:buSzPts val="1100"/>
              <a:buFont typeface="Arial"/>
              <a:buChar char="○"/>
              <a:defRPr sz="1100" b="0" i="0" u="none" strike="noStrike" cap="none">
                <a:solidFill>
                  <a:srgbClr val="000000"/>
                </a:solidFill>
                <a:latin typeface="Arial"/>
                <a:ea typeface="Arial"/>
                <a:cs typeface="Arial"/>
                <a:sym typeface="Arial"/>
              </a:defRPr>
            </a:lvl5pPr>
            <a:lvl6pPr marL="2743200" marR="0" lvl="5" indent="-298450" algn="l" rtl="0">
              <a:lnSpc>
                <a:spcPct val="100000"/>
              </a:lnSpc>
              <a:spcBef>
                <a:spcPts val="0"/>
              </a:spcBef>
              <a:spcAft>
                <a:spcPts val="0"/>
              </a:spcAft>
              <a:buClr>
                <a:srgbClr val="000000"/>
              </a:buClr>
              <a:buSzPts val="1100"/>
              <a:buFont typeface="Arial"/>
              <a:buChar char="■"/>
              <a:defRPr sz="1100" b="0" i="0" u="none" strike="noStrike" cap="none">
                <a:solidFill>
                  <a:srgbClr val="000000"/>
                </a:solidFill>
                <a:latin typeface="Arial"/>
                <a:ea typeface="Arial"/>
                <a:cs typeface="Arial"/>
                <a:sym typeface="Arial"/>
              </a:defRPr>
            </a:lvl6pPr>
            <a:lvl7pPr marL="3200400" marR="0" lvl="6" indent="-298450" algn="l" rtl="0">
              <a:lnSpc>
                <a:spcPct val="100000"/>
              </a:lnSpc>
              <a:spcBef>
                <a:spcPts val="0"/>
              </a:spcBef>
              <a:spcAft>
                <a:spcPts val="0"/>
              </a:spcAft>
              <a:buClr>
                <a:srgbClr val="000000"/>
              </a:buClr>
              <a:buSzPts val="1100"/>
              <a:buFont typeface="Arial"/>
              <a:buChar char="●"/>
              <a:defRPr sz="1100" b="0" i="0" u="none" strike="noStrike" cap="none">
                <a:solidFill>
                  <a:srgbClr val="000000"/>
                </a:solidFill>
                <a:latin typeface="Arial"/>
                <a:ea typeface="Arial"/>
                <a:cs typeface="Arial"/>
                <a:sym typeface="Arial"/>
              </a:defRPr>
            </a:lvl7pPr>
            <a:lvl8pPr marL="3657600" marR="0" lvl="7" indent="-298450" algn="l" rtl="0">
              <a:lnSpc>
                <a:spcPct val="100000"/>
              </a:lnSpc>
              <a:spcBef>
                <a:spcPts val="0"/>
              </a:spcBef>
              <a:spcAft>
                <a:spcPts val="0"/>
              </a:spcAft>
              <a:buClr>
                <a:srgbClr val="000000"/>
              </a:buClr>
              <a:buSzPts val="1100"/>
              <a:buFont typeface="Arial"/>
              <a:buChar char="○"/>
              <a:defRPr sz="1100" b="0" i="0" u="none" strike="noStrike" cap="none">
                <a:solidFill>
                  <a:srgbClr val="000000"/>
                </a:solidFill>
                <a:latin typeface="Arial"/>
                <a:ea typeface="Arial"/>
                <a:cs typeface="Arial"/>
                <a:sym typeface="Arial"/>
              </a:defRPr>
            </a:lvl8pPr>
            <a:lvl9pPr marL="4114800" marR="0" lvl="8" indent="-298450" algn="l" rtl="0">
              <a:lnSpc>
                <a:spcPct val="100000"/>
              </a:lnSpc>
              <a:spcBef>
                <a:spcPts val="0"/>
              </a:spcBef>
              <a:spcAft>
                <a:spcPts val="0"/>
              </a:spcAft>
              <a:buClr>
                <a:srgbClr val="000000"/>
              </a:buClr>
              <a:buSzPts val="1100"/>
              <a:buFont typeface="Arial"/>
              <a:buChar char="■"/>
              <a:defRPr sz="1100" b="0" i="0" u="none" strike="noStrike" cap="none">
                <a:solidFill>
                  <a:srgbClr val="000000"/>
                </a:solidFill>
                <a:latin typeface="Arial"/>
                <a:ea typeface="Arial"/>
                <a:cs typeface="Arial"/>
                <a:sym typeface="Arial"/>
              </a:defRPr>
            </a:lvl9pPr>
          </a:lstStyle>
          <a:p>
            <a:endParaRPr/>
          </a:p>
        </p:txBody>
      </p:sp>
    </p:spTree>
  </p:cSld>
  <p:clrMap bg1="lt1" tx1="dk1" bg2="dk2" tx2="lt2" accent1="accent1" accent2="accent2" accent3="accent3" accent4="accent4" accent5="accent5" accent6="accent6" hlink="hlink" folHlink="folHlink"/>
  <p:notes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spc="0">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spc="0">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spc="0">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spc="0">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spc="0">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spc="0">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spc="0">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spc="0">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spc="0">
        <a:solidFill>
          <a:srgbClr val="000000"/>
        </a:solidFill>
        <a:latin typeface="Arial"/>
        <a:ea typeface="Arial"/>
        <a:cs typeface="Arial"/>
        <a:sym typeface="Arial"/>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60"/>
        <p:cNvGrpSpPr/>
        <p:nvPr/>
      </p:nvGrpSpPr>
      <p:grpSpPr>
        <a:xfrm>
          <a:off x="0" y="0"/>
          <a:ext cx="0" cy="0"/>
          <a:chOff x="0" y="0"/>
          <a:chExt cx="0" cy="0"/>
        </a:xfrm>
      </p:grpSpPr>
      <p:sp>
        <p:nvSpPr>
          <p:cNvPr id="61" name="Google Shape;61;p1: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a:noFill/>
          <a:ln w="9525" cap="flat" cmpd="sng">
            <a:solidFill>
              <a:srgbClr val="000000"/>
            </a:solidFill>
            <a:prstDash val="solid"/>
            <a:round/>
            <a:headEnd type="none" w="sm" len="sm"/>
            <a:tailEnd type="none" w="sm" len="sm"/>
          </a:ln>
        </p:spPr>
      </p:sp>
      <p:sp>
        <p:nvSpPr>
          <p:cNvPr id="62" name="Google Shape;62;p1:notes"/>
          <p:cNvSpPr txBox="1">
            <a:spLocks noGrp="1"/>
          </p:cNvSpPr>
          <p:nvPr>
            <p:ph type="body" idx="1"/>
          </p:nvPr>
        </p:nvSpPr>
        <p:spPr>
          <a:xfrm>
            <a:off x="685800" y="4343400"/>
            <a:ext cx="5486400" cy="4114800"/>
          </a:xfrm>
          <a:prstGeom prst="rect">
            <a:avLst/>
          </a:prstGeom>
          <a:noFill/>
          <a:ln>
            <a:noFill/>
          </a:ln>
        </p:spPr>
        <p:txBody>
          <a:bodyPr spcFirstLastPara="1" wrap="square" lIns="91425" tIns="91425" rIns="91425" bIns="91425" anchor="t" anchorCtr="0">
            <a:noAutofit/>
          </a:bodyPr>
          <a:lstStyle/>
          <a:p>
            <a:pPr marL="0" lvl="0" indent="0" algn="l" rtl="0">
              <a:lnSpc>
                <a:spcPct val="100000"/>
              </a:lnSpc>
              <a:spcBef>
                <a:spcPts val="0"/>
              </a:spcBef>
              <a:spcAft>
                <a:spcPts val="0"/>
              </a:spcAft>
              <a:buSzPts val="1100"/>
              <a:buNone/>
            </a:pPr>
            <a:endParaRPr/>
          </a:p>
        </p:txBody>
      </p:sp>
    </p:spTree>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67"/>
        <p:cNvGrpSpPr/>
        <p:nvPr/>
      </p:nvGrpSpPr>
      <p:grpSpPr>
        <a:xfrm>
          <a:off x="0" y="0"/>
          <a:ext cx="0" cy="0"/>
          <a:chOff x="0" y="0"/>
          <a:chExt cx="0" cy="0"/>
        </a:xfrm>
      </p:grpSpPr>
      <p:sp>
        <p:nvSpPr>
          <p:cNvPr id="68" name="Google Shape;68;p2: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a:noFill/>
          <a:ln w="9525" cap="flat" cmpd="sng">
            <a:solidFill>
              <a:srgbClr val="000000"/>
            </a:solidFill>
            <a:prstDash val="solid"/>
            <a:round/>
            <a:headEnd type="none" w="sm" len="sm"/>
            <a:tailEnd type="none" w="sm" len="sm"/>
          </a:ln>
        </p:spPr>
      </p:sp>
      <p:sp>
        <p:nvSpPr>
          <p:cNvPr id="69" name="Google Shape;69;p2:notes"/>
          <p:cNvSpPr txBox="1">
            <a:spLocks noGrp="1"/>
          </p:cNvSpPr>
          <p:nvPr>
            <p:ph type="body" idx="1"/>
          </p:nvPr>
        </p:nvSpPr>
        <p:spPr>
          <a:xfrm>
            <a:off x="685800" y="4343400"/>
            <a:ext cx="5486400" cy="4114800"/>
          </a:xfrm>
          <a:prstGeom prst="rect">
            <a:avLst/>
          </a:prstGeom>
          <a:noFill/>
          <a:ln>
            <a:noFill/>
          </a:ln>
        </p:spPr>
        <p:txBody>
          <a:bodyPr spcFirstLastPara="1" wrap="square" lIns="91425" tIns="91425" rIns="91425" bIns="91425" anchor="t" anchorCtr="0">
            <a:noAutofit/>
          </a:bodyPr>
          <a:lstStyle/>
          <a:p>
            <a:pPr marL="0" lvl="0" indent="0" algn="l" rtl="0">
              <a:lnSpc>
                <a:spcPct val="100000"/>
              </a:lnSpc>
              <a:spcBef>
                <a:spcPts val="0"/>
              </a:spcBef>
              <a:spcAft>
                <a:spcPts val="0"/>
              </a:spcAft>
              <a:buSzPts val="1100"/>
              <a:buNone/>
            </a:pPr>
            <a:endParaRPr/>
          </a:p>
        </p:txBody>
      </p:sp>
    </p:spTree>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73"/>
        <p:cNvGrpSpPr/>
        <p:nvPr/>
      </p:nvGrpSpPr>
      <p:grpSpPr>
        <a:xfrm>
          <a:off x="0" y="0"/>
          <a:ext cx="0" cy="0"/>
          <a:chOff x="0" y="0"/>
          <a:chExt cx="0" cy="0"/>
        </a:xfrm>
      </p:grpSpPr>
      <p:sp>
        <p:nvSpPr>
          <p:cNvPr id="74" name="Google Shape;74;p3: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a:noFill/>
          <a:ln w="9525" cap="flat" cmpd="sng">
            <a:solidFill>
              <a:srgbClr val="000000"/>
            </a:solidFill>
            <a:prstDash val="solid"/>
            <a:round/>
            <a:headEnd type="none" w="sm" len="sm"/>
            <a:tailEnd type="none" w="sm" len="sm"/>
          </a:ln>
        </p:spPr>
      </p:sp>
      <p:sp>
        <p:nvSpPr>
          <p:cNvPr id="75" name="Google Shape;75;p3:notes"/>
          <p:cNvSpPr txBox="1">
            <a:spLocks noGrp="1"/>
          </p:cNvSpPr>
          <p:nvPr>
            <p:ph type="body" idx="1"/>
          </p:nvPr>
        </p:nvSpPr>
        <p:spPr>
          <a:xfrm>
            <a:off x="685800" y="4343400"/>
            <a:ext cx="5486400" cy="4114800"/>
          </a:xfrm>
          <a:prstGeom prst="rect">
            <a:avLst/>
          </a:prstGeom>
          <a:noFill/>
          <a:ln>
            <a:noFill/>
          </a:ln>
        </p:spPr>
        <p:txBody>
          <a:bodyPr spcFirstLastPara="1" wrap="square" lIns="91425" tIns="91425" rIns="91425" bIns="91425" anchor="t" anchorCtr="0">
            <a:noAutofit/>
          </a:bodyPr>
          <a:lstStyle/>
          <a:p>
            <a:pPr marL="0" lvl="0" indent="0" algn="l" rtl="0">
              <a:lnSpc>
                <a:spcPct val="100000"/>
              </a:lnSpc>
              <a:spcBef>
                <a:spcPts val="0"/>
              </a:spcBef>
              <a:spcAft>
                <a:spcPts val="0"/>
              </a:spcAft>
              <a:buSzPts val="1100"/>
              <a:buNone/>
            </a:pPr>
            <a:endParaRPr/>
          </a:p>
        </p:txBody>
      </p:sp>
    </p:spTree>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92"/>
        <p:cNvGrpSpPr/>
        <p:nvPr/>
      </p:nvGrpSpPr>
      <p:grpSpPr>
        <a:xfrm>
          <a:off x="0" y="0"/>
          <a:ext cx="0" cy="0"/>
          <a:chOff x="0" y="0"/>
          <a:chExt cx="0" cy="0"/>
        </a:xfrm>
      </p:grpSpPr>
      <p:sp>
        <p:nvSpPr>
          <p:cNvPr id="93" name="Google Shape;93;p6: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a:noFill/>
          <a:ln w="9525" cap="flat" cmpd="sng">
            <a:solidFill>
              <a:srgbClr val="000000"/>
            </a:solidFill>
            <a:prstDash val="solid"/>
            <a:round/>
            <a:headEnd type="none" w="sm" len="sm"/>
            <a:tailEnd type="none" w="sm" len="sm"/>
          </a:ln>
        </p:spPr>
      </p:sp>
      <p:sp>
        <p:nvSpPr>
          <p:cNvPr id="94" name="Google Shape;94;p6:notes"/>
          <p:cNvSpPr txBox="1">
            <a:spLocks noGrp="1"/>
          </p:cNvSpPr>
          <p:nvPr>
            <p:ph type="body" idx="1"/>
          </p:nvPr>
        </p:nvSpPr>
        <p:spPr>
          <a:xfrm>
            <a:off x="685800" y="4343400"/>
            <a:ext cx="5486400" cy="4114800"/>
          </a:xfrm>
          <a:prstGeom prst="rect">
            <a:avLst/>
          </a:prstGeom>
          <a:noFill/>
          <a:ln>
            <a:noFill/>
          </a:ln>
        </p:spPr>
        <p:txBody>
          <a:bodyPr spcFirstLastPara="1" wrap="square" lIns="91425" tIns="91425" rIns="91425" bIns="91425" anchor="t" anchorCtr="0">
            <a:noAutofit/>
          </a:bodyPr>
          <a:lstStyle/>
          <a:p>
            <a:pPr marL="0" lvl="0" indent="0" algn="l" rtl="0">
              <a:lnSpc>
                <a:spcPct val="100000"/>
              </a:lnSpc>
              <a:spcBef>
                <a:spcPts val="0"/>
              </a:spcBef>
              <a:spcAft>
                <a:spcPts val="0"/>
              </a:spcAft>
              <a:buSzPts val="1100"/>
              <a:buNone/>
            </a:pPr>
            <a:endParaRPr/>
          </a:p>
        </p:txBody>
      </p:sp>
    </p:spTree>
    <p:extLst>
      <p:ext uri="{BB962C8B-B14F-4D97-AF65-F5344CB8AC3E}">
        <p14:creationId xmlns:p14="http://schemas.microsoft.com/office/powerpoint/2010/main" val="1384928189"/>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79"/>
        <p:cNvGrpSpPr/>
        <p:nvPr/>
      </p:nvGrpSpPr>
      <p:grpSpPr>
        <a:xfrm>
          <a:off x="0" y="0"/>
          <a:ext cx="0" cy="0"/>
          <a:chOff x="0" y="0"/>
          <a:chExt cx="0" cy="0"/>
        </a:xfrm>
      </p:grpSpPr>
      <p:sp>
        <p:nvSpPr>
          <p:cNvPr id="80" name="Google Shape;80;p4: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a:noFill/>
          <a:ln w="9525" cap="flat" cmpd="sng">
            <a:solidFill>
              <a:srgbClr val="000000"/>
            </a:solidFill>
            <a:prstDash val="solid"/>
            <a:round/>
            <a:headEnd type="none" w="sm" len="sm"/>
            <a:tailEnd type="none" w="sm" len="sm"/>
          </a:ln>
        </p:spPr>
      </p:sp>
      <p:sp>
        <p:nvSpPr>
          <p:cNvPr id="81" name="Google Shape;81;p4:notes"/>
          <p:cNvSpPr txBox="1">
            <a:spLocks noGrp="1"/>
          </p:cNvSpPr>
          <p:nvPr>
            <p:ph type="body" idx="1"/>
          </p:nvPr>
        </p:nvSpPr>
        <p:spPr>
          <a:xfrm>
            <a:off x="685800" y="4343400"/>
            <a:ext cx="5486400" cy="4114800"/>
          </a:xfrm>
          <a:prstGeom prst="rect">
            <a:avLst/>
          </a:prstGeom>
          <a:noFill/>
          <a:ln>
            <a:noFill/>
          </a:ln>
        </p:spPr>
        <p:txBody>
          <a:bodyPr spcFirstLastPara="1" wrap="square" lIns="91425" tIns="91425" rIns="91425" bIns="91425" anchor="t" anchorCtr="0">
            <a:noAutofit/>
          </a:bodyPr>
          <a:lstStyle/>
          <a:p>
            <a:pPr marL="0" lvl="0" indent="0" algn="l" rtl="0">
              <a:lnSpc>
                <a:spcPct val="100000"/>
              </a:lnSpc>
              <a:spcBef>
                <a:spcPts val="0"/>
              </a:spcBef>
              <a:spcAft>
                <a:spcPts val="0"/>
              </a:spcAft>
              <a:buSzPts val="1100"/>
              <a:buNone/>
            </a:pPr>
            <a:endParaRPr/>
          </a:p>
        </p:txBody>
      </p:sp>
    </p:spTree>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85"/>
        <p:cNvGrpSpPr/>
        <p:nvPr/>
      </p:nvGrpSpPr>
      <p:grpSpPr>
        <a:xfrm>
          <a:off x="0" y="0"/>
          <a:ext cx="0" cy="0"/>
          <a:chOff x="0" y="0"/>
          <a:chExt cx="0" cy="0"/>
        </a:xfrm>
      </p:grpSpPr>
      <p:sp>
        <p:nvSpPr>
          <p:cNvPr id="86" name="Google Shape;86;p5: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a:noFill/>
          <a:ln w="9525" cap="flat" cmpd="sng">
            <a:solidFill>
              <a:srgbClr val="000000"/>
            </a:solidFill>
            <a:prstDash val="solid"/>
            <a:round/>
            <a:headEnd type="none" w="sm" len="sm"/>
            <a:tailEnd type="none" w="sm" len="sm"/>
          </a:ln>
        </p:spPr>
      </p:sp>
      <p:sp>
        <p:nvSpPr>
          <p:cNvPr id="87" name="Google Shape;87;p5:notes"/>
          <p:cNvSpPr txBox="1">
            <a:spLocks noGrp="1"/>
          </p:cNvSpPr>
          <p:nvPr>
            <p:ph type="body" idx="1"/>
          </p:nvPr>
        </p:nvSpPr>
        <p:spPr>
          <a:xfrm>
            <a:off x="685800" y="4343400"/>
            <a:ext cx="5486400" cy="4114800"/>
          </a:xfrm>
          <a:prstGeom prst="rect">
            <a:avLst/>
          </a:prstGeom>
          <a:noFill/>
          <a:ln>
            <a:noFill/>
          </a:ln>
        </p:spPr>
        <p:txBody>
          <a:bodyPr spcFirstLastPara="1" wrap="square" lIns="91425" tIns="91425" rIns="91425" bIns="91425" anchor="t" anchorCtr="0">
            <a:noAutofit/>
          </a:bodyPr>
          <a:lstStyle/>
          <a:p>
            <a:pPr marL="0" lvl="0" indent="0" algn="l" rtl="0">
              <a:lnSpc>
                <a:spcPct val="100000"/>
              </a:lnSpc>
              <a:spcBef>
                <a:spcPts val="0"/>
              </a:spcBef>
              <a:spcAft>
                <a:spcPts val="0"/>
              </a:spcAft>
              <a:buSzPts val="1100"/>
              <a:buNone/>
            </a:pPr>
            <a:endParaRPr/>
          </a:p>
        </p:txBody>
      </p:sp>
    </p:spTree>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92"/>
        <p:cNvGrpSpPr/>
        <p:nvPr/>
      </p:nvGrpSpPr>
      <p:grpSpPr>
        <a:xfrm>
          <a:off x="0" y="0"/>
          <a:ext cx="0" cy="0"/>
          <a:chOff x="0" y="0"/>
          <a:chExt cx="0" cy="0"/>
        </a:xfrm>
      </p:grpSpPr>
      <p:sp>
        <p:nvSpPr>
          <p:cNvPr id="93" name="Google Shape;93;p6: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a:noFill/>
          <a:ln w="9525" cap="flat" cmpd="sng">
            <a:solidFill>
              <a:srgbClr val="000000"/>
            </a:solidFill>
            <a:prstDash val="solid"/>
            <a:round/>
            <a:headEnd type="none" w="sm" len="sm"/>
            <a:tailEnd type="none" w="sm" len="sm"/>
          </a:ln>
        </p:spPr>
      </p:sp>
      <p:sp>
        <p:nvSpPr>
          <p:cNvPr id="94" name="Google Shape;94;p6:notes"/>
          <p:cNvSpPr txBox="1">
            <a:spLocks noGrp="1"/>
          </p:cNvSpPr>
          <p:nvPr>
            <p:ph type="body" idx="1"/>
          </p:nvPr>
        </p:nvSpPr>
        <p:spPr>
          <a:xfrm>
            <a:off x="685800" y="4343400"/>
            <a:ext cx="5486400" cy="4114800"/>
          </a:xfrm>
          <a:prstGeom prst="rect">
            <a:avLst/>
          </a:prstGeom>
          <a:noFill/>
          <a:ln>
            <a:noFill/>
          </a:ln>
        </p:spPr>
        <p:txBody>
          <a:bodyPr spcFirstLastPara="1" wrap="square" lIns="91425" tIns="91425" rIns="91425" bIns="91425" anchor="t" anchorCtr="0">
            <a:noAutofit/>
          </a:bodyPr>
          <a:lstStyle/>
          <a:p>
            <a:pPr marL="0" lvl="0" indent="0" algn="l" rtl="0">
              <a:lnSpc>
                <a:spcPct val="100000"/>
              </a:lnSpc>
              <a:spcBef>
                <a:spcPts val="0"/>
              </a:spcBef>
              <a:spcAft>
                <a:spcPts val="0"/>
              </a:spcAft>
              <a:buSzPts val="1100"/>
              <a:buNone/>
            </a:pPr>
            <a:endParaRPr/>
          </a:p>
        </p:txBody>
      </p:sp>
    </p:spTree>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98"/>
        <p:cNvGrpSpPr/>
        <p:nvPr/>
      </p:nvGrpSpPr>
      <p:grpSpPr>
        <a:xfrm>
          <a:off x="0" y="0"/>
          <a:ext cx="0" cy="0"/>
          <a:chOff x="0" y="0"/>
          <a:chExt cx="0" cy="0"/>
        </a:xfrm>
      </p:grpSpPr>
      <p:sp>
        <p:nvSpPr>
          <p:cNvPr id="99" name="Google Shape;99;p7: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a:noFill/>
          <a:ln w="9525" cap="flat" cmpd="sng">
            <a:solidFill>
              <a:srgbClr val="000000"/>
            </a:solidFill>
            <a:prstDash val="solid"/>
            <a:round/>
            <a:headEnd type="none" w="sm" len="sm"/>
            <a:tailEnd type="none" w="sm" len="sm"/>
          </a:ln>
        </p:spPr>
      </p:sp>
      <p:sp>
        <p:nvSpPr>
          <p:cNvPr id="100" name="Google Shape;100;p7:notes"/>
          <p:cNvSpPr txBox="1">
            <a:spLocks noGrp="1"/>
          </p:cNvSpPr>
          <p:nvPr>
            <p:ph type="body" idx="1"/>
          </p:nvPr>
        </p:nvSpPr>
        <p:spPr>
          <a:xfrm>
            <a:off x="685800" y="4343400"/>
            <a:ext cx="5486400" cy="4114800"/>
          </a:xfrm>
          <a:prstGeom prst="rect">
            <a:avLst/>
          </a:prstGeom>
          <a:noFill/>
          <a:ln>
            <a:noFill/>
          </a:ln>
        </p:spPr>
        <p:txBody>
          <a:bodyPr spcFirstLastPara="1" wrap="square" lIns="91425" tIns="91425" rIns="91425" bIns="91425" anchor="t" anchorCtr="0">
            <a:noAutofit/>
          </a:bodyPr>
          <a:lstStyle/>
          <a:p>
            <a:pPr marL="0" lvl="0" indent="0" algn="l" rtl="0">
              <a:lnSpc>
                <a:spcPct val="100000"/>
              </a:lnSpc>
              <a:spcBef>
                <a:spcPts val="0"/>
              </a:spcBef>
              <a:spcAft>
                <a:spcPts val="0"/>
              </a:spcAft>
              <a:buSzPts val="1100"/>
              <a:buNone/>
            </a:pPr>
            <a:endParaRPr/>
          </a:p>
        </p:txBody>
      </p:sp>
    </p:spTree>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04"/>
        <p:cNvGrpSpPr/>
        <p:nvPr/>
      </p:nvGrpSpPr>
      <p:grpSpPr>
        <a:xfrm>
          <a:off x="0" y="0"/>
          <a:ext cx="0" cy="0"/>
          <a:chOff x="0" y="0"/>
          <a:chExt cx="0" cy="0"/>
        </a:xfrm>
      </p:grpSpPr>
      <p:sp>
        <p:nvSpPr>
          <p:cNvPr id="105" name="Google Shape;105;g378f57da455_0_5: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a:noFill/>
          <a:ln w="9525" cap="flat" cmpd="sng">
            <a:solidFill>
              <a:srgbClr val="000000"/>
            </a:solidFill>
            <a:prstDash val="solid"/>
            <a:round/>
            <a:headEnd type="none" w="sm" len="sm"/>
            <a:tailEnd type="none" w="sm" len="sm"/>
          </a:ln>
        </p:spPr>
      </p:sp>
      <p:sp>
        <p:nvSpPr>
          <p:cNvPr id="106" name="Google Shape;106;g378f57da455_0_5:notes"/>
          <p:cNvSpPr txBox="1">
            <a:spLocks noGrp="1"/>
          </p:cNvSpPr>
          <p:nvPr>
            <p:ph type="body" idx="1"/>
          </p:nvPr>
        </p:nvSpPr>
        <p:spPr>
          <a:xfrm>
            <a:off x="685800" y="4343400"/>
            <a:ext cx="5486400" cy="4114800"/>
          </a:xfrm>
          <a:prstGeom prst="rect">
            <a:avLst/>
          </a:prstGeom>
          <a:noFill/>
          <a:ln>
            <a:noFill/>
          </a:ln>
        </p:spPr>
        <p:txBody>
          <a:bodyPr spcFirstLastPara="1" wrap="square" lIns="91425" tIns="91425" rIns="91425" bIns="91425" anchor="t" anchorCtr="0">
            <a:noAutofit/>
          </a:bodyPr>
          <a:lstStyle/>
          <a:p>
            <a:pPr marL="0" lvl="0" indent="0" algn="l" rtl="0">
              <a:lnSpc>
                <a:spcPct val="100000"/>
              </a:lnSpc>
              <a:spcBef>
                <a:spcPts val="0"/>
              </a:spcBef>
              <a:spcAft>
                <a:spcPts val="0"/>
              </a:spcAft>
              <a:buSzPts val="1100"/>
              <a:buNone/>
            </a:pPr>
            <a:endParaRPr/>
          </a:p>
        </p:txBody>
      </p:sp>
    </p:spTree>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12"/>
        <p:cNvGrpSpPr/>
        <p:nvPr/>
      </p:nvGrpSpPr>
      <p:grpSpPr>
        <a:xfrm>
          <a:off x="0" y="0"/>
          <a:ext cx="0" cy="0"/>
          <a:chOff x="0" y="0"/>
          <a:chExt cx="0" cy="0"/>
        </a:xfrm>
      </p:grpSpPr>
      <p:sp>
        <p:nvSpPr>
          <p:cNvPr id="113" name="Google Shape;113;g37a0abb393e_0_0:notes"/>
          <p:cNvSpPr txBox="1">
            <a:spLocks noGrp="1"/>
          </p:cNvSpPr>
          <p:nvPr>
            <p:ph type="body" idx="1"/>
          </p:nvPr>
        </p:nvSpPr>
        <p:spPr>
          <a:xfrm>
            <a:off x="685800" y="4343400"/>
            <a:ext cx="5486400" cy="4114800"/>
          </a:xfrm>
          <a:prstGeom prst="rect">
            <a:avLst/>
          </a:prstGeom>
          <a:noFill/>
          <a:ln>
            <a:noFill/>
          </a:ln>
        </p:spPr>
        <p:txBody>
          <a:bodyPr spcFirstLastPara="1" wrap="square" lIns="91425" tIns="91425" rIns="91425" bIns="91425" anchor="t" anchorCtr="0">
            <a:noAutofit/>
          </a:bodyPr>
          <a:lstStyle/>
          <a:p>
            <a:pPr marL="0" lvl="0" indent="0" algn="l" rtl="0">
              <a:lnSpc>
                <a:spcPct val="100000"/>
              </a:lnSpc>
              <a:spcBef>
                <a:spcPts val="0"/>
              </a:spcBef>
              <a:spcAft>
                <a:spcPts val="0"/>
              </a:spcAft>
              <a:buSzPts val="1100"/>
              <a:buNone/>
            </a:pPr>
            <a:endParaRPr/>
          </a:p>
        </p:txBody>
      </p:sp>
      <p:sp>
        <p:nvSpPr>
          <p:cNvPr id="114" name="Google Shape;114;g37a0abb393e_0_0: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a:noFill/>
          <a:ln w="9525" cap="flat" cmpd="sng">
            <a:solidFill>
              <a:srgbClr val="000000"/>
            </a:solidFill>
            <a:prstDash val="solid"/>
            <a:round/>
            <a:headEnd type="none" w="sm" len="sm"/>
            <a:tailEnd type="none" w="sm" len="sm"/>
          </a:ln>
        </p:spPr>
      </p:sp>
    </p:spTree>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48"/>
        <p:cNvGrpSpPr/>
        <p:nvPr/>
      </p:nvGrpSpPr>
      <p:grpSpPr>
        <a:xfrm>
          <a:off x="0" y="0"/>
          <a:ext cx="0" cy="0"/>
          <a:chOff x="0" y="0"/>
          <a:chExt cx="0" cy="0"/>
        </a:xfrm>
      </p:grpSpPr>
      <p:sp>
        <p:nvSpPr>
          <p:cNvPr id="149" name="Google Shape;149;p9: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a:noFill/>
          <a:ln w="9525" cap="flat" cmpd="sng">
            <a:solidFill>
              <a:srgbClr val="000000"/>
            </a:solidFill>
            <a:prstDash val="solid"/>
            <a:round/>
            <a:headEnd type="none" w="sm" len="sm"/>
            <a:tailEnd type="none" w="sm" len="sm"/>
          </a:ln>
        </p:spPr>
      </p:sp>
      <p:sp>
        <p:nvSpPr>
          <p:cNvPr id="150" name="Google Shape;150;p9:notes"/>
          <p:cNvSpPr txBox="1">
            <a:spLocks noGrp="1"/>
          </p:cNvSpPr>
          <p:nvPr>
            <p:ph type="body" idx="1"/>
          </p:nvPr>
        </p:nvSpPr>
        <p:spPr>
          <a:xfrm>
            <a:off x="685800" y="4343400"/>
            <a:ext cx="5486400" cy="4114800"/>
          </a:xfrm>
          <a:prstGeom prst="rect">
            <a:avLst/>
          </a:prstGeom>
          <a:noFill/>
          <a:ln>
            <a:noFill/>
          </a:ln>
        </p:spPr>
        <p:txBody>
          <a:bodyPr spcFirstLastPara="1" wrap="square" lIns="91425" tIns="91425" rIns="91425" bIns="91425" anchor="t" anchorCtr="0">
            <a:noAutofit/>
          </a:bodyPr>
          <a:lstStyle/>
          <a:p>
            <a:pPr marL="0" lvl="0" indent="0" algn="l" rtl="0">
              <a:lnSpc>
                <a:spcPct val="100000"/>
              </a:lnSpc>
              <a:spcBef>
                <a:spcPts val="0"/>
              </a:spcBef>
              <a:spcAft>
                <a:spcPts val="0"/>
              </a:spcAft>
              <a:buSzPts val="1100"/>
              <a:buNone/>
            </a:pPr>
            <a:endParaRPr/>
          </a:p>
        </p:txBody>
      </p:sp>
    </p:spTree>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53"/>
        <p:cNvGrpSpPr/>
        <p:nvPr/>
      </p:nvGrpSpPr>
      <p:grpSpPr>
        <a:xfrm>
          <a:off x="0" y="0"/>
          <a:ext cx="0" cy="0"/>
          <a:chOff x="0" y="0"/>
          <a:chExt cx="0" cy="0"/>
        </a:xfrm>
      </p:grpSpPr>
      <p:sp>
        <p:nvSpPr>
          <p:cNvPr id="154" name="Google Shape;154;p10: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a:noFill/>
          <a:ln w="9525" cap="flat" cmpd="sng">
            <a:solidFill>
              <a:srgbClr val="000000"/>
            </a:solidFill>
            <a:prstDash val="solid"/>
            <a:round/>
            <a:headEnd type="none" w="sm" len="sm"/>
            <a:tailEnd type="none" w="sm" len="sm"/>
          </a:ln>
        </p:spPr>
      </p:sp>
      <p:sp>
        <p:nvSpPr>
          <p:cNvPr id="155" name="Google Shape;155;p10:notes"/>
          <p:cNvSpPr txBox="1">
            <a:spLocks noGrp="1"/>
          </p:cNvSpPr>
          <p:nvPr>
            <p:ph type="body" idx="1"/>
          </p:nvPr>
        </p:nvSpPr>
        <p:spPr>
          <a:xfrm>
            <a:off x="685800" y="4343400"/>
            <a:ext cx="5486400" cy="4114800"/>
          </a:xfrm>
          <a:prstGeom prst="rect">
            <a:avLst/>
          </a:prstGeom>
          <a:noFill/>
          <a:ln>
            <a:noFill/>
          </a:ln>
        </p:spPr>
        <p:txBody>
          <a:bodyPr spcFirstLastPara="1" wrap="square" lIns="91425" tIns="91425" rIns="91425" bIns="91425" anchor="t" anchorCtr="0">
            <a:noAutofit/>
          </a:bodyPr>
          <a:lstStyle/>
          <a:p>
            <a:pPr marL="0" lvl="0" indent="0" algn="l" rtl="0">
              <a:lnSpc>
                <a:spcPct val="100000"/>
              </a:lnSpc>
              <a:spcBef>
                <a:spcPts val="0"/>
              </a:spcBef>
              <a:spcAft>
                <a:spcPts val="0"/>
              </a:spcAft>
              <a:buSzPts val="1100"/>
              <a:buNone/>
            </a:pPr>
            <a:endParaRPr/>
          </a:p>
        </p:txBody>
      </p:sp>
    </p:spTree>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59"/>
        <p:cNvGrpSpPr/>
        <p:nvPr/>
      </p:nvGrpSpPr>
      <p:grpSpPr>
        <a:xfrm>
          <a:off x="0" y="0"/>
          <a:ext cx="0" cy="0"/>
          <a:chOff x="0" y="0"/>
          <a:chExt cx="0" cy="0"/>
        </a:xfrm>
      </p:grpSpPr>
      <p:sp>
        <p:nvSpPr>
          <p:cNvPr id="160" name="Google Shape;160;g379475009c3_0_4: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a:noFill/>
          <a:ln w="9525" cap="flat" cmpd="sng">
            <a:solidFill>
              <a:srgbClr val="000000"/>
            </a:solidFill>
            <a:prstDash val="solid"/>
            <a:round/>
            <a:headEnd type="none" w="sm" len="sm"/>
            <a:tailEnd type="none" w="sm" len="sm"/>
          </a:ln>
        </p:spPr>
      </p:sp>
      <p:sp>
        <p:nvSpPr>
          <p:cNvPr id="161" name="Google Shape;161;g379475009c3_0_4:notes"/>
          <p:cNvSpPr txBox="1">
            <a:spLocks noGrp="1"/>
          </p:cNvSpPr>
          <p:nvPr>
            <p:ph type="body" idx="1"/>
          </p:nvPr>
        </p:nvSpPr>
        <p:spPr>
          <a:xfrm>
            <a:off x="685800" y="4343400"/>
            <a:ext cx="5486400" cy="4114800"/>
          </a:xfrm>
          <a:prstGeom prst="rect">
            <a:avLst/>
          </a:prstGeom>
          <a:noFill/>
          <a:ln>
            <a:noFill/>
          </a:ln>
        </p:spPr>
        <p:txBody>
          <a:bodyPr spcFirstLastPara="1" wrap="square" lIns="91425" tIns="91425" rIns="91425" bIns="91425" anchor="t" anchorCtr="0">
            <a:noAutofit/>
          </a:bodyPr>
          <a:lstStyle/>
          <a:p>
            <a:pPr marL="0" lvl="0" indent="0" algn="l" rtl="0">
              <a:lnSpc>
                <a:spcPct val="100000"/>
              </a:lnSpc>
              <a:spcBef>
                <a:spcPts val="0"/>
              </a:spcBef>
              <a:spcAft>
                <a:spcPts val="0"/>
              </a:spcAft>
              <a:buSzPts val="1100"/>
              <a:buNone/>
            </a:pPr>
            <a:endParaRPr/>
          </a:p>
        </p:txBody>
      </p:sp>
    </p:spTree>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matchingName="Title slide" type="title">
  <p:cSld name="TITLE">
    <p:bg>
      <p:bgPr>
        <a:solidFill>
          <a:schemeClr val="dk1"/>
        </a:solidFill>
        <a:effectLst/>
      </p:bgPr>
    </p:bg>
    <p:spTree>
      <p:nvGrpSpPr>
        <p:cNvPr id="1" name="Shape 9"/>
        <p:cNvGrpSpPr/>
        <p:nvPr/>
      </p:nvGrpSpPr>
      <p:grpSpPr>
        <a:xfrm>
          <a:off x="0" y="0"/>
          <a:ext cx="0" cy="0"/>
          <a:chOff x="0" y="0"/>
          <a:chExt cx="0" cy="0"/>
        </a:xfrm>
      </p:grpSpPr>
      <p:sp>
        <p:nvSpPr>
          <p:cNvPr id="10" name="Google Shape;10;p12"/>
          <p:cNvSpPr/>
          <p:nvPr/>
        </p:nvSpPr>
        <p:spPr>
          <a:xfrm>
            <a:off x="-125" y="0"/>
            <a:ext cx="9144250" cy="4398100"/>
          </a:xfrm>
          <a:custGeom>
            <a:avLst/>
            <a:gdLst/>
            <a:ahLst/>
            <a:cxnLst/>
            <a:rect l="l" t="t" r="r" b="b"/>
            <a:pathLst>
              <a:path w="365770" h="175924" extrusionOk="0">
                <a:moveTo>
                  <a:pt x="0" y="0"/>
                </a:moveTo>
                <a:lnTo>
                  <a:pt x="365770" y="0"/>
                </a:lnTo>
                <a:lnTo>
                  <a:pt x="365760" y="70914"/>
                </a:lnTo>
                <a:lnTo>
                  <a:pt x="0" y="175924"/>
                </a:lnTo>
                <a:close/>
              </a:path>
            </a:pathLst>
          </a:custGeom>
          <a:solidFill>
            <a:schemeClr val="lt1"/>
          </a:solidFill>
          <a:ln>
            <a:noFill/>
          </a:ln>
        </p:spPr>
      </p:sp>
      <p:sp>
        <p:nvSpPr>
          <p:cNvPr id="11" name="Google Shape;11;p12"/>
          <p:cNvSpPr txBox="1">
            <a:spLocks noGrp="1"/>
          </p:cNvSpPr>
          <p:nvPr>
            <p:ph type="ctrTitle"/>
          </p:nvPr>
        </p:nvSpPr>
        <p:spPr>
          <a:xfrm>
            <a:off x="311700" y="539725"/>
            <a:ext cx="8520600" cy="1282500"/>
          </a:xfrm>
          <a:prstGeom prst="rect">
            <a:avLst/>
          </a:prstGeom>
          <a:noFill/>
          <a:ln>
            <a:noFill/>
          </a:ln>
        </p:spPr>
        <p:txBody>
          <a:bodyPr spcFirstLastPara="1" wrap="square" lIns="91425" tIns="91425" rIns="91425" bIns="91425" anchor="t" anchorCtr="0">
            <a:normAutofit/>
          </a:bodyPr>
          <a:lstStyle>
            <a:lvl1pPr lvl="0" algn="l">
              <a:lnSpc>
                <a:spcPct val="100000"/>
              </a:lnSpc>
              <a:spcBef>
                <a:spcPts val="0"/>
              </a:spcBef>
              <a:spcAft>
                <a:spcPts val="0"/>
              </a:spcAft>
              <a:buSzPts val="3600"/>
              <a:buNone/>
              <a:defRPr sz="3600"/>
            </a:lvl1pPr>
            <a:lvl2pPr lvl="1" algn="l">
              <a:lnSpc>
                <a:spcPct val="100000"/>
              </a:lnSpc>
              <a:spcBef>
                <a:spcPts val="0"/>
              </a:spcBef>
              <a:spcAft>
                <a:spcPts val="0"/>
              </a:spcAft>
              <a:buSzPts val="3600"/>
              <a:buNone/>
              <a:defRPr sz="3600"/>
            </a:lvl2pPr>
            <a:lvl3pPr lvl="2" algn="l">
              <a:lnSpc>
                <a:spcPct val="100000"/>
              </a:lnSpc>
              <a:spcBef>
                <a:spcPts val="0"/>
              </a:spcBef>
              <a:spcAft>
                <a:spcPts val="0"/>
              </a:spcAft>
              <a:buSzPts val="3600"/>
              <a:buNone/>
              <a:defRPr sz="3600"/>
            </a:lvl3pPr>
            <a:lvl4pPr lvl="3" algn="l">
              <a:lnSpc>
                <a:spcPct val="100000"/>
              </a:lnSpc>
              <a:spcBef>
                <a:spcPts val="0"/>
              </a:spcBef>
              <a:spcAft>
                <a:spcPts val="0"/>
              </a:spcAft>
              <a:buSzPts val="3600"/>
              <a:buNone/>
              <a:defRPr sz="3600"/>
            </a:lvl4pPr>
            <a:lvl5pPr lvl="4" algn="l">
              <a:lnSpc>
                <a:spcPct val="100000"/>
              </a:lnSpc>
              <a:spcBef>
                <a:spcPts val="0"/>
              </a:spcBef>
              <a:spcAft>
                <a:spcPts val="0"/>
              </a:spcAft>
              <a:buSzPts val="3600"/>
              <a:buNone/>
              <a:defRPr sz="3600"/>
            </a:lvl5pPr>
            <a:lvl6pPr lvl="5" algn="l">
              <a:lnSpc>
                <a:spcPct val="100000"/>
              </a:lnSpc>
              <a:spcBef>
                <a:spcPts val="0"/>
              </a:spcBef>
              <a:spcAft>
                <a:spcPts val="0"/>
              </a:spcAft>
              <a:buSzPts val="3600"/>
              <a:buNone/>
              <a:defRPr sz="3600"/>
            </a:lvl6pPr>
            <a:lvl7pPr lvl="6" algn="l">
              <a:lnSpc>
                <a:spcPct val="100000"/>
              </a:lnSpc>
              <a:spcBef>
                <a:spcPts val="0"/>
              </a:spcBef>
              <a:spcAft>
                <a:spcPts val="0"/>
              </a:spcAft>
              <a:buSzPts val="3600"/>
              <a:buNone/>
              <a:defRPr sz="3600"/>
            </a:lvl7pPr>
            <a:lvl8pPr lvl="7" algn="l">
              <a:lnSpc>
                <a:spcPct val="100000"/>
              </a:lnSpc>
              <a:spcBef>
                <a:spcPts val="0"/>
              </a:spcBef>
              <a:spcAft>
                <a:spcPts val="0"/>
              </a:spcAft>
              <a:buSzPts val="3600"/>
              <a:buNone/>
              <a:defRPr sz="3600"/>
            </a:lvl8pPr>
            <a:lvl9pPr lvl="8" algn="l">
              <a:lnSpc>
                <a:spcPct val="100000"/>
              </a:lnSpc>
              <a:spcBef>
                <a:spcPts val="0"/>
              </a:spcBef>
              <a:spcAft>
                <a:spcPts val="0"/>
              </a:spcAft>
              <a:buSzPts val="3600"/>
              <a:buNone/>
              <a:defRPr sz="3600"/>
            </a:lvl9pPr>
          </a:lstStyle>
          <a:p>
            <a:endParaRPr/>
          </a:p>
        </p:txBody>
      </p:sp>
      <p:sp>
        <p:nvSpPr>
          <p:cNvPr id="12" name="Google Shape;12;p12"/>
          <p:cNvSpPr txBox="1">
            <a:spLocks noGrp="1"/>
          </p:cNvSpPr>
          <p:nvPr>
            <p:ph type="subTitle" idx="1"/>
          </p:nvPr>
        </p:nvSpPr>
        <p:spPr>
          <a:xfrm>
            <a:off x="311700" y="1878560"/>
            <a:ext cx="4242600" cy="738300"/>
          </a:xfrm>
          <a:prstGeom prst="rect">
            <a:avLst/>
          </a:prstGeom>
          <a:noFill/>
          <a:ln>
            <a:noFill/>
          </a:ln>
        </p:spPr>
        <p:txBody>
          <a:bodyPr spcFirstLastPara="1" wrap="square" lIns="91425" tIns="91425" rIns="91425" bIns="91425" anchor="t" anchorCtr="0">
            <a:normAutofit/>
          </a:bodyPr>
          <a:lstStyle>
            <a:lvl1pPr lvl="0" algn="l">
              <a:lnSpc>
                <a:spcPct val="100000"/>
              </a:lnSpc>
              <a:spcBef>
                <a:spcPts val="0"/>
              </a:spcBef>
              <a:spcAft>
                <a:spcPts val="0"/>
              </a:spcAft>
              <a:buClr>
                <a:schemeClr val="lt2"/>
              </a:buClr>
              <a:buSzPts val="1600"/>
              <a:buNone/>
              <a:defRPr sz="1600">
                <a:solidFill>
                  <a:schemeClr val="lt2"/>
                </a:solidFill>
              </a:defRPr>
            </a:lvl1pPr>
            <a:lvl2pPr lvl="1" algn="l">
              <a:lnSpc>
                <a:spcPct val="100000"/>
              </a:lnSpc>
              <a:spcBef>
                <a:spcPts val="0"/>
              </a:spcBef>
              <a:spcAft>
                <a:spcPts val="0"/>
              </a:spcAft>
              <a:buClr>
                <a:schemeClr val="lt2"/>
              </a:buClr>
              <a:buSzPts val="1600"/>
              <a:buNone/>
              <a:defRPr sz="1600">
                <a:solidFill>
                  <a:schemeClr val="lt2"/>
                </a:solidFill>
              </a:defRPr>
            </a:lvl2pPr>
            <a:lvl3pPr lvl="2" algn="l">
              <a:lnSpc>
                <a:spcPct val="100000"/>
              </a:lnSpc>
              <a:spcBef>
                <a:spcPts val="0"/>
              </a:spcBef>
              <a:spcAft>
                <a:spcPts val="0"/>
              </a:spcAft>
              <a:buClr>
                <a:schemeClr val="lt2"/>
              </a:buClr>
              <a:buSzPts val="1600"/>
              <a:buNone/>
              <a:defRPr sz="1600">
                <a:solidFill>
                  <a:schemeClr val="lt2"/>
                </a:solidFill>
              </a:defRPr>
            </a:lvl3pPr>
            <a:lvl4pPr lvl="3" algn="l">
              <a:lnSpc>
                <a:spcPct val="100000"/>
              </a:lnSpc>
              <a:spcBef>
                <a:spcPts val="0"/>
              </a:spcBef>
              <a:spcAft>
                <a:spcPts val="0"/>
              </a:spcAft>
              <a:buClr>
                <a:schemeClr val="lt2"/>
              </a:buClr>
              <a:buSzPts val="1600"/>
              <a:buNone/>
              <a:defRPr sz="1600">
                <a:solidFill>
                  <a:schemeClr val="lt2"/>
                </a:solidFill>
              </a:defRPr>
            </a:lvl4pPr>
            <a:lvl5pPr lvl="4" algn="l">
              <a:lnSpc>
                <a:spcPct val="100000"/>
              </a:lnSpc>
              <a:spcBef>
                <a:spcPts val="0"/>
              </a:spcBef>
              <a:spcAft>
                <a:spcPts val="0"/>
              </a:spcAft>
              <a:buClr>
                <a:schemeClr val="lt2"/>
              </a:buClr>
              <a:buSzPts val="1600"/>
              <a:buNone/>
              <a:defRPr sz="1600">
                <a:solidFill>
                  <a:schemeClr val="lt2"/>
                </a:solidFill>
              </a:defRPr>
            </a:lvl5pPr>
            <a:lvl6pPr lvl="5" algn="l">
              <a:lnSpc>
                <a:spcPct val="100000"/>
              </a:lnSpc>
              <a:spcBef>
                <a:spcPts val="0"/>
              </a:spcBef>
              <a:spcAft>
                <a:spcPts val="0"/>
              </a:spcAft>
              <a:buClr>
                <a:schemeClr val="lt2"/>
              </a:buClr>
              <a:buSzPts val="1600"/>
              <a:buNone/>
              <a:defRPr sz="1600">
                <a:solidFill>
                  <a:schemeClr val="lt2"/>
                </a:solidFill>
              </a:defRPr>
            </a:lvl6pPr>
            <a:lvl7pPr lvl="6" algn="l">
              <a:lnSpc>
                <a:spcPct val="100000"/>
              </a:lnSpc>
              <a:spcBef>
                <a:spcPts val="0"/>
              </a:spcBef>
              <a:spcAft>
                <a:spcPts val="0"/>
              </a:spcAft>
              <a:buClr>
                <a:schemeClr val="lt2"/>
              </a:buClr>
              <a:buSzPts val="1600"/>
              <a:buNone/>
              <a:defRPr sz="1600">
                <a:solidFill>
                  <a:schemeClr val="lt2"/>
                </a:solidFill>
              </a:defRPr>
            </a:lvl7pPr>
            <a:lvl8pPr lvl="7" algn="l">
              <a:lnSpc>
                <a:spcPct val="100000"/>
              </a:lnSpc>
              <a:spcBef>
                <a:spcPts val="0"/>
              </a:spcBef>
              <a:spcAft>
                <a:spcPts val="0"/>
              </a:spcAft>
              <a:buClr>
                <a:schemeClr val="lt2"/>
              </a:buClr>
              <a:buSzPts val="1600"/>
              <a:buNone/>
              <a:defRPr sz="1600">
                <a:solidFill>
                  <a:schemeClr val="lt2"/>
                </a:solidFill>
              </a:defRPr>
            </a:lvl8pPr>
            <a:lvl9pPr lvl="8" algn="l">
              <a:lnSpc>
                <a:spcPct val="100000"/>
              </a:lnSpc>
              <a:spcBef>
                <a:spcPts val="0"/>
              </a:spcBef>
              <a:spcAft>
                <a:spcPts val="0"/>
              </a:spcAft>
              <a:buClr>
                <a:schemeClr val="lt2"/>
              </a:buClr>
              <a:buSzPts val="1600"/>
              <a:buNone/>
              <a:defRPr sz="1600">
                <a:solidFill>
                  <a:schemeClr val="lt2"/>
                </a:solidFill>
              </a:defRPr>
            </a:lvl9pPr>
          </a:lstStyle>
          <a:p>
            <a:endParaRPr/>
          </a:p>
        </p:txBody>
      </p:sp>
      <p:sp>
        <p:nvSpPr>
          <p:cNvPr id="13" name="Google Shape;13;p12"/>
          <p:cNvSpPr txBox="1">
            <a:spLocks noGrp="1"/>
          </p:cNvSpPr>
          <p:nvPr>
            <p:ph type="sldNum" idx="12"/>
          </p:nvPr>
        </p:nvSpPr>
        <p:spPr>
          <a:xfrm>
            <a:off x="8472458" y="4663217"/>
            <a:ext cx="548700" cy="393600"/>
          </a:xfrm>
          <a:prstGeom prst="rect">
            <a:avLst/>
          </a:prstGeom>
          <a:noFill/>
          <a:ln>
            <a:noFill/>
          </a:ln>
        </p:spPr>
        <p:txBody>
          <a:bodyPr spcFirstLastPara="1" wrap="square" lIns="91425" tIns="91425" rIns="91425" bIns="91425" anchor="ctr" anchorCtr="0">
            <a:normAutofit/>
          </a:bodyPr>
          <a:lstStyle>
            <a:lvl1pPr marL="0" marR="0" lvl="0" indent="0" algn="r">
              <a:lnSpc>
                <a:spcPct val="100000"/>
              </a:lnSpc>
              <a:spcBef>
                <a:spcPts val="0"/>
              </a:spcBef>
              <a:spcAft>
                <a:spcPts val="0"/>
              </a:spcAft>
              <a:buClr>
                <a:srgbClr val="000000"/>
              </a:buClr>
              <a:buSzPts val="1000"/>
              <a:buFont typeface="Arial"/>
              <a:buNone/>
              <a:defRPr sz="1000" b="0" i="0" u="none" strike="noStrike" cap="none">
                <a:solidFill>
                  <a:schemeClr val="lt1"/>
                </a:solidFill>
                <a:latin typeface="Roboto"/>
                <a:ea typeface="Roboto"/>
                <a:cs typeface="Roboto"/>
                <a:sym typeface="Roboto"/>
              </a:defRPr>
            </a:lvl1pPr>
            <a:lvl2pPr marL="0" marR="0" lvl="1" indent="0" algn="r">
              <a:lnSpc>
                <a:spcPct val="100000"/>
              </a:lnSpc>
              <a:spcBef>
                <a:spcPts val="0"/>
              </a:spcBef>
              <a:spcAft>
                <a:spcPts val="0"/>
              </a:spcAft>
              <a:buClr>
                <a:srgbClr val="000000"/>
              </a:buClr>
              <a:buSzPts val="1000"/>
              <a:buFont typeface="Arial"/>
              <a:buNone/>
              <a:defRPr sz="1000" b="0" i="0" u="none" strike="noStrike" cap="none">
                <a:solidFill>
                  <a:schemeClr val="lt1"/>
                </a:solidFill>
                <a:latin typeface="Roboto"/>
                <a:ea typeface="Roboto"/>
                <a:cs typeface="Roboto"/>
                <a:sym typeface="Roboto"/>
              </a:defRPr>
            </a:lvl2pPr>
            <a:lvl3pPr marL="0" marR="0" lvl="2" indent="0" algn="r">
              <a:lnSpc>
                <a:spcPct val="100000"/>
              </a:lnSpc>
              <a:spcBef>
                <a:spcPts val="0"/>
              </a:spcBef>
              <a:spcAft>
                <a:spcPts val="0"/>
              </a:spcAft>
              <a:buClr>
                <a:srgbClr val="000000"/>
              </a:buClr>
              <a:buSzPts val="1000"/>
              <a:buFont typeface="Arial"/>
              <a:buNone/>
              <a:defRPr sz="1000" b="0" i="0" u="none" strike="noStrike" cap="none">
                <a:solidFill>
                  <a:schemeClr val="lt1"/>
                </a:solidFill>
                <a:latin typeface="Roboto"/>
                <a:ea typeface="Roboto"/>
                <a:cs typeface="Roboto"/>
                <a:sym typeface="Roboto"/>
              </a:defRPr>
            </a:lvl3pPr>
            <a:lvl4pPr marL="0" marR="0" lvl="3" indent="0" algn="r">
              <a:lnSpc>
                <a:spcPct val="100000"/>
              </a:lnSpc>
              <a:spcBef>
                <a:spcPts val="0"/>
              </a:spcBef>
              <a:spcAft>
                <a:spcPts val="0"/>
              </a:spcAft>
              <a:buClr>
                <a:srgbClr val="000000"/>
              </a:buClr>
              <a:buSzPts val="1000"/>
              <a:buFont typeface="Arial"/>
              <a:buNone/>
              <a:defRPr sz="1000" b="0" i="0" u="none" strike="noStrike" cap="none">
                <a:solidFill>
                  <a:schemeClr val="lt1"/>
                </a:solidFill>
                <a:latin typeface="Roboto"/>
                <a:ea typeface="Roboto"/>
                <a:cs typeface="Roboto"/>
                <a:sym typeface="Roboto"/>
              </a:defRPr>
            </a:lvl4pPr>
            <a:lvl5pPr marL="0" marR="0" lvl="4" indent="0" algn="r">
              <a:lnSpc>
                <a:spcPct val="100000"/>
              </a:lnSpc>
              <a:spcBef>
                <a:spcPts val="0"/>
              </a:spcBef>
              <a:spcAft>
                <a:spcPts val="0"/>
              </a:spcAft>
              <a:buClr>
                <a:srgbClr val="000000"/>
              </a:buClr>
              <a:buSzPts val="1000"/>
              <a:buFont typeface="Arial"/>
              <a:buNone/>
              <a:defRPr sz="1000" b="0" i="0" u="none" strike="noStrike" cap="none">
                <a:solidFill>
                  <a:schemeClr val="lt1"/>
                </a:solidFill>
                <a:latin typeface="Roboto"/>
                <a:ea typeface="Roboto"/>
                <a:cs typeface="Roboto"/>
                <a:sym typeface="Roboto"/>
              </a:defRPr>
            </a:lvl5pPr>
            <a:lvl6pPr marL="0" marR="0" lvl="5" indent="0" algn="r">
              <a:lnSpc>
                <a:spcPct val="100000"/>
              </a:lnSpc>
              <a:spcBef>
                <a:spcPts val="0"/>
              </a:spcBef>
              <a:spcAft>
                <a:spcPts val="0"/>
              </a:spcAft>
              <a:buClr>
                <a:srgbClr val="000000"/>
              </a:buClr>
              <a:buSzPts val="1000"/>
              <a:buFont typeface="Arial"/>
              <a:buNone/>
              <a:defRPr sz="1000" b="0" i="0" u="none" strike="noStrike" cap="none">
                <a:solidFill>
                  <a:schemeClr val="lt1"/>
                </a:solidFill>
                <a:latin typeface="Roboto"/>
                <a:ea typeface="Roboto"/>
                <a:cs typeface="Roboto"/>
                <a:sym typeface="Roboto"/>
              </a:defRPr>
            </a:lvl6pPr>
            <a:lvl7pPr marL="0" marR="0" lvl="6" indent="0" algn="r">
              <a:lnSpc>
                <a:spcPct val="100000"/>
              </a:lnSpc>
              <a:spcBef>
                <a:spcPts val="0"/>
              </a:spcBef>
              <a:spcAft>
                <a:spcPts val="0"/>
              </a:spcAft>
              <a:buClr>
                <a:srgbClr val="000000"/>
              </a:buClr>
              <a:buSzPts val="1000"/>
              <a:buFont typeface="Arial"/>
              <a:buNone/>
              <a:defRPr sz="1000" b="0" i="0" u="none" strike="noStrike" cap="none">
                <a:solidFill>
                  <a:schemeClr val="lt1"/>
                </a:solidFill>
                <a:latin typeface="Roboto"/>
                <a:ea typeface="Roboto"/>
                <a:cs typeface="Roboto"/>
                <a:sym typeface="Roboto"/>
              </a:defRPr>
            </a:lvl7pPr>
            <a:lvl8pPr marL="0" marR="0" lvl="7" indent="0" algn="r">
              <a:lnSpc>
                <a:spcPct val="100000"/>
              </a:lnSpc>
              <a:spcBef>
                <a:spcPts val="0"/>
              </a:spcBef>
              <a:spcAft>
                <a:spcPts val="0"/>
              </a:spcAft>
              <a:buClr>
                <a:srgbClr val="000000"/>
              </a:buClr>
              <a:buSzPts val="1000"/>
              <a:buFont typeface="Arial"/>
              <a:buNone/>
              <a:defRPr sz="1000" b="0" i="0" u="none" strike="noStrike" cap="none">
                <a:solidFill>
                  <a:schemeClr val="lt1"/>
                </a:solidFill>
                <a:latin typeface="Roboto"/>
                <a:ea typeface="Roboto"/>
                <a:cs typeface="Roboto"/>
                <a:sym typeface="Roboto"/>
              </a:defRPr>
            </a:lvl8pPr>
            <a:lvl9pPr marL="0" marR="0" lvl="8" indent="0" algn="r">
              <a:lnSpc>
                <a:spcPct val="100000"/>
              </a:lnSpc>
              <a:spcBef>
                <a:spcPts val="0"/>
              </a:spcBef>
              <a:spcAft>
                <a:spcPts val="0"/>
              </a:spcAft>
              <a:buClr>
                <a:srgbClr val="000000"/>
              </a:buClr>
              <a:buSzPts val="1000"/>
              <a:buFont typeface="Arial"/>
              <a:buNone/>
              <a:defRPr sz="1000" b="0" i="0" u="none" strike="noStrike" cap="none">
                <a:solidFill>
                  <a:schemeClr val="lt1"/>
                </a:solidFill>
                <a:latin typeface="Roboto"/>
                <a:ea typeface="Roboto"/>
                <a:cs typeface="Roboto"/>
                <a:sym typeface="Roboto"/>
              </a:defRPr>
            </a:lvl9pPr>
          </a:lstStyle>
          <a:p>
            <a:pPr marL="0" lvl="0" indent="0" algn="r" rtl="0">
              <a:spcBef>
                <a:spcPts val="0"/>
              </a:spcBef>
              <a:spcAft>
                <a:spcPts val="0"/>
              </a:spcAft>
              <a:buNone/>
            </a:pPr>
            <a:fld id="{00000000-1234-1234-1234-123412341234}" type="slidenum">
              <a:rPr lang="en-GB"/>
              <a:t>‹#›</a:t>
            </a:fld>
            <a:endParaRPr/>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matchingName="Title and body" type="tx">
  <p:cSld name="TITLE_AND_BODY">
    <p:spTree>
      <p:nvGrpSpPr>
        <p:cNvPr id="1" name="Shape 14"/>
        <p:cNvGrpSpPr/>
        <p:nvPr/>
      </p:nvGrpSpPr>
      <p:grpSpPr>
        <a:xfrm>
          <a:off x="0" y="0"/>
          <a:ext cx="0" cy="0"/>
          <a:chOff x="0" y="0"/>
          <a:chExt cx="0" cy="0"/>
        </a:xfrm>
      </p:grpSpPr>
      <p:sp>
        <p:nvSpPr>
          <p:cNvPr id="15" name="Google Shape;15;p13"/>
          <p:cNvSpPr/>
          <p:nvPr/>
        </p:nvSpPr>
        <p:spPr>
          <a:xfrm>
            <a:off x="0" y="0"/>
            <a:ext cx="4314000" cy="5143500"/>
          </a:xfrm>
          <a:prstGeom prst="rect">
            <a:avLst/>
          </a:prstGeom>
          <a:solidFill>
            <a:schemeClr val="dk1"/>
          </a:solidFill>
          <a:ln>
            <a:noFill/>
          </a:ln>
        </p:spPr>
        <p:txBody>
          <a:bodyPr spcFirstLastPara="1" wrap="square" lIns="91425" tIns="91425" rIns="91425" bIns="91425" anchor="ctr" anchorCtr="0">
            <a:noAutofit/>
          </a:bodyPr>
          <a:lstStyle/>
          <a:p>
            <a:pPr marL="0" marR="0" lvl="0" indent="0" algn="l" rtl="0">
              <a:lnSpc>
                <a:spcPct val="100000"/>
              </a:lnSpc>
              <a:spcBef>
                <a:spcPts val="0"/>
              </a:spcBef>
              <a:spcAft>
                <a:spcPts val="0"/>
              </a:spcAft>
              <a:buClr>
                <a:srgbClr val="000000"/>
              </a:buClr>
              <a:buSzPts val="1400"/>
              <a:buFont typeface="Arial"/>
              <a:buNone/>
            </a:pPr>
            <a:endParaRPr sz="1400" b="0" i="0" u="none" strike="noStrike" cap="none">
              <a:solidFill>
                <a:srgbClr val="000000"/>
              </a:solidFill>
              <a:latin typeface="Arial"/>
              <a:ea typeface="Arial"/>
              <a:cs typeface="Arial"/>
              <a:sym typeface="Arial"/>
            </a:endParaRPr>
          </a:p>
        </p:txBody>
      </p:sp>
      <p:sp>
        <p:nvSpPr>
          <p:cNvPr id="16" name="Google Shape;16;p13"/>
          <p:cNvSpPr/>
          <p:nvPr/>
        </p:nvSpPr>
        <p:spPr>
          <a:xfrm>
            <a:off x="0" y="44125"/>
            <a:ext cx="4313625" cy="4399375"/>
          </a:xfrm>
          <a:custGeom>
            <a:avLst/>
            <a:gdLst/>
            <a:ahLst/>
            <a:cxnLst/>
            <a:rect l="l" t="t" r="r" b="b"/>
            <a:pathLst>
              <a:path w="172545" h="175975" extrusionOk="0">
                <a:moveTo>
                  <a:pt x="0" y="157"/>
                </a:moveTo>
                <a:lnTo>
                  <a:pt x="172419" y="0"/>
                </a:lnTo>
                <a:lnTo>
                  <a:pt x="172545" y="126541"/>
                </a:lnTo>
                <a:lnTo>
                  <a:pt x="0" y="175975"/>
                </a:lnTo>
                <a:close/>
              </a:path>
            </a:pathLst>
          </a:custGeom>
          <a:solidFill>
            <a:schemeClr val="accent2"/>
          </a:solidFill>
          <a:ln>
            <a:noFill/>
          </a:ln>
        </p:spPr>
      </p:sp>
      <p:sp>
        <p:nvSpPr>
          <p:cNvPr id="17" name="Google Shape;17;p13"/>
          <p:cNvSpPr/>
          <p:nvPr/>
        </p:nvSpPr>
        <p:spPr>
          <a:xfrm>
            <a:off x="-125" y="0"/>
            <a:ext cx="4316900" cy="4395600"/>
          </a:xfrm>
          <a:custGeom>
            <a:avLst/>
            <a:gdLst/>
            <a:ahLst/>
            <a:cxnLst/>
            <a:rect l="l" t="t" r="r" b="b"/>
            <a:pathLst>
              <a:path w="172676" h="175824" extrusionOk="0">
                <a:moveTo>
                  <a:pt x="0" y="6"/>
                </a:moveTo>
                <a:lnTo>
                  <a:pt x="172676" y="0"/>
                </a:lnTo>
                <a:lnTo>
                  <a:pt x="172562" y="126442"/>
                </a:lnTo>
                <a:lnTo>
                  <a:pt x="0" y="175824"/>
                </a:lnTo>
                <a:close/>
              </a:path>
            </a:pathLst>
          </a:custGeom>
          <a:solidFill>
            <a:schemeClr val="dk1"/>
          </a:solidFill>
          <a:ln>
            <a:noFill/>
          </a:ln>
        </p:spPr>
      </p:sp>
      <p:sp>
        <p:nvSpPr>
          <p:cNvPr id="18" name="Google Shape;18;p13"/>
          <p:cNvSpPr txBox="1">
            <a:spLocks noGrp="1"/>
          </p:cNvSpPr>
          <p:nvPr>
            <p:ph type="title"/>
          </p:nvPr>
        </p:nvSpPr>
        <p:spPr>
          <a:xfrm>
            <a:off x="311725" y="500925"/>
            <a:ext cx="3706500" cy="2508900"/>
          </a:xfrm>
          <a:prstGeom prst="rect">
            <a:avLst/>
          </a:prstGeom>
          <a:noFill/>
          <a:ln>
            <a:noFill/>
          </a:ln>
        </p:spPr>
        <p:txBody>
          <a:bodyPr spcFirstLastPara="1" wrap="square" lIns="91425" tIns="91425" rIns="91425" bIns="91425" anchor="t" anchorCtr="0">
            <a:normAutofit/>
          </a:bodyPr>
          <a:lstStyle>
            <a:lvl1pPr lvl="0" algn="l">
              <a:lnSpc>
                <a:spcPct val="100000"/>
              </a:lnSpc>
              <a:spcBef>
                <a:spcPts val="0"/>
              </a:spcBef>
              <a:spcAft>
                <a:spcPts val="0"/>
              </a:spcAft>
              <a:buClr>
                <a:schemeClr val="lt1"/>
              </a:buClr>
              <a:buSzPts val="2800"/>
              <a:buNone/>
              <a:defRPr>
                <a:solidFill>
                  <a:schemeClr val="lt1"/>
                </a:solidFill>
              </a:defRPr>
            </a:lvl1pPr>
            <a:lvl2pPr lvl="1" algn="l">
              <a:lnSpc>
                <a:spcPct val="100000"/>
              </a:lnSpc>
              <a:spcBef>
                <a:spcPts val="0"/>
              </a:spcBef>
              <a:spcAft>
                <a:spcPts val="0"/>
              </a:spcAft>
              <a:buClr>
                <a:schemeClr val="lt1"/>
              </a:buClr>
              <a:buSzPts val="2800"/>
              <a:buNone/>
              <a:defRPr>
                <a:solidFill>
                  <a:schemeClr val="lt1"/>
                </a:solidFill>
              </a:defRPr>
            </a:lvl2pPr>
            <a:lvl3pPr lvl="2" algn="l">
              <a:lnSpc>
                <a:spcPct val="100000"/>
              </a:lnSpc>
              <a:spcBef>
                <a:spcPts val="0"/>
              </a:spcBef>
              <a:spcAft>
                <a:spcPts val="0"/>
              </a:spcAft>
              <a:buClr>
                <a:schemeClr val="lt1"/>
              </a:buClr>
              <a:buSzPts val="2800"/>
              <a:buNone/>
              <a:defRPr>
                <a:solidFill>
                  <a:schemeClr val="lt1"/>
                </a:solidFill>
              </a:defRPr>
            </a:lvl3pPr>
            <a:lvl4pPr lvl="3" algn="l">
              <a:lnSpc>
                <a:spcPct val="100000"/>
              </a:lnSpc>
              <a:spcBef>
                <a:spcPts val="0"/>
              </a:spcBef>
              <a:spcAft>
                <a:spcPts val="0"/>
              </a:spcAft>
              <a:buClr>
                <a:schemeClr val="lt1"/>
              </a:buClr>
              <a:buSzPts val="2800"/>
              <a:buNone/>
              <a:defRPr>
                <a:solidFill>
                  <a:schemeClr val="lt1"/>
                </a:solidFill>
              </a:defRPr>
            </a:lvl4pPr>
            <a:lvl5pPr lvl="4" algn="l">
              <a:lnSpc>
                <a:spcPct val="100000"/>
              </a:lnSpc>
              <a:spcBef>
                <a:spcPts val="0"/>
              </a:spcBef>
              <a:spcAft>
                <a:spcPts val="0"/>
              </a:spcAft>
              <a:buClr>
                <a:schemeClr val="lt1"/>
              </a:buClr>
              <a:buSzPts val="2800"/>
              <a:buNone/>
              <a:defRPr>
                <a:solidFill>
                  <a:schemeClr val="lt1"/>
                </a:solidFill>
              </a:defRPr>
            </a:lvl5pPr>
            <a:lvl6pPr lvl="5" algn="l">
              <a:lnSpc>
                <a:spcPct val="100000"/>
              </a:lnSpc>
              <a:spcBef>
                <a:spcPts val="0"/>
              </a:spcBef>
              <a:spcAft>
                <a:spcPts val="0"/>
              </a:spcAft>
              <a:buClr>
                <a:schemeClr val="lt1"/>
              </a:buClr>
              <a:buSzPts val="2800"/>
              <a:buNone/>
              <a:defRPr>
                <a:solidFill>
                  <a:schemeClr val="lt1"/>
                </a:solidFill>
              </a:defRPr>
            </a:lvl6pPr>
            <a:lvl7pPr lvl="6" algn="l">
              <a:lnSpc>
                <a:spcPct val="100000"/>
              </a:lnSpc>
              <a:spcBef>
                <a:spcPts val="0"/>
              </a:spcBef>
              <a:spcAft>
                <a:spcPts val="0"/>
              </a:spcAft>
              <a:buClr>
                <a:schemeClr val="lt1"/>
              </a:buClr>
              <a:buSzPts val="2800"/>
              <a:buNone/>
              <a:defRPr>
                <a:solidFill>
                  <a:schemeClr val="lt1"/>
                </a:solidFill>
              </a:defRPr>
            </a:lvl7pPr>
            <a:lvl8pPr lvl="7" algn="l">
              <a:lnSpc>
                <a:spcPct val="100000"/>
              </a:lnSpc>
              <a:spcBef>
                <a:spcPts val="0"/>
              </a:spcBef>
              <a:spcAft>
                <a:spcPts val="0"/>
              </a:spcAft>
              <a:buClr>
                <a:schemeClr val="lt1"/>
              </a:buClr>
              <a:buSzPts val="2800"/>
              <a:buNone/>
              <a:defRPr>
                <a:solidFill>
                  <a:schemeClr val="lt1"/>
                </a:solidFill>
              </a:defRPr>
            </a:lvl8pPr>
            <a:lvl9pPr lvl="8" algn="l">
              <a:lnSpc>
                <a:spcPct val="100000"/>
              </a:lnSpc>
              <a:spcBef>
                <a:spcPts val="0"/>
              </a:spcBef>
              <a:spcAft>
                <a:spcPts val="0"/>
              </a:spcAft>
              <a:buClr>
                <a:schemeClr val="lt1"/>
              </a:buClr>
              <a:buSzPts val="2800"/>
              <a:buNone/>
              <a:defRPr>
                <a:solidFill>
                  <a:schemeClr val="lt1"/>
                </a:solidFill>
              </a:defRPr>
            </a:lvl9pPr>
          </a:lstStyle>
          <a:p>
            <a:endParaRPr/>
          </a:p>
        </p:txBody>
      </p:sp>
      <p:sp>
        <p:nvSpPr>
          <p:cNvPr id="19" name="Google Shape;19;p13"/>
          <p:cNvSpPr txBox="1">
            <a:spLocks noGrp="1"/>
          </p:cNvSpPr>
          <p:nvPr>
            <p:ph type="body" idx="1"/>
          </p:nvPr>
        </p:nvSpPr>
        <p:spPr>
          <a:xfrm>
            <a:off x="4644675" y="500925"/>
            <a:ext cx="4166400" cy="4098600"/>
          </a:xfrm>
          <a:prstGeom prst="rect">
            <a:avLst/>
          </a:prstGeom>
          <a:noFill/>
          <a:ln>
            <a:noFill/>
          </a:ln>
        </p:spPr>
        <p:txBody>
          <a:bodyPr spcFirstLastPara="1" wrap="square" lIns="91425" tIns="91425" rIns="91425" bIns="91425" anchor="t" anchorCtr="0">
            <a:normAutofit/>
          </a:bodyPr>
          <a:lstStyle>
            <a:lvl1pPr marL="457200" lvl="0" indent="-311150" algn="l">
              <a:lnSpc>
                <a:spcPct val="115000"/>
              </a:lnSpc>
              <a:spcBef>
                <a:spcPts val="0"/>
              </a:spcBef>
              <a:spcAft>
                <a:spcPts val="0"/>
              </a:spcAft>
              <a:buSzPts val="1300"/>
              <a:buChar char="●"/>
              <a:defRPr/>
            </a:lvl1pPr>
            <a:lvl2pPr marL="914400" lvl="1" indent="-298450" algn="l">
              <a:lnSpc>
                <a:spcPct val="115000"/>
              </a:lnSpc>
              <a:spcBef>
                <a:spcPts val="0"/>
              </a:spcBef>
              <a:spcAft>
                <a:spcPts val="0"/>
              </a:spcAft>
              <a:buSzPts val="1100"/>
              <a:buChar char="○"/>
              <a:defRPr/>
            </a:lvl2pPr>
            <a:lvl3pPr marL="1371600" lvl="2" indent="-298450" algn="l">
              <a:lnSpc>
                <a:spcPct val="115000"/>
              </a:lnSpc>
              <a:spcBef>
                <a:spcPts val="0"/>
              </a:spcBef>
              <a:spcAft>
                <a:spcPts val="0"/>
              </a:spcAft>
              <a:buSzPts val="1100"/>
              <a:buChar char="■"/>
              <a:defRPr/>
            </a:lvl3pPr>
            <a:lvl4pPr marL="1828800" lvl="3" indent="-298450" algn="l">
              <a:lnSpc>
                <a:spcPct val="115000"/>
              </a:lnSpc>
              <a:spcBef>
                <a:spcPts val="0"/>
              </a:spcBef>
              <a:spcAft>
                <a:spcPts val="0"/>
              </a:spcAft>
              <a:buSzPts val="1100"/>
              <a:buChar char="●"/>
              <a:defRPr/>
            </a:lvl4pPr>
            <a:lvl5pPr marL="2286000" lvl="4" indent="-298450" algn="l">
              <a:lnSpc>
                <a:spcPct val="115000"/>
              </a:lnSpc>
              <a:spcBef>
                <a:spcPts val="0"/>
              </a:spcBef>
              <a:spcAft>
                <a:spcPts val="0"/>
              </a:spcAft>
              <a:buSzPts val="1100"/>
              <a:buChar char="○"/>
              <a:defRPr/>
            </a:lvl5pPr>
            <a:lvl6pPr marL="2743200" lvl="5" indent="-298450" algn="l">
              <a:lnSpc>
                <a:spcPct val="115000"/>
              </a:lnSpc>
              <a:spcBef>
                <a:spcPts val="0"/>
              </a:spcBef>
              <a:spcAft>
                <a:spcPts val="0"/>
              </a:spcAft>
              <a:buSzPts val="1100"/>
              <a:buChar char="■"/>
              <a:defRPr/>
            </a:lvl6pPr>
            <a:lvl7pPr marL="3200400" lvl="6" indent="-298450" algn="l">
              <a:lnSpc>
                <a:spcPct val="115000"/>
              </a:lnSpc>
              <a:spcBef>
                <a:spcPts val="0"/>
              </a:spcBef>
              <a:spcAft>
                <a:spcPts val="0"/>
              </a:spcAft>
              <a:buSzPts val="1100"/>
              <a:buChar char="●"/>
              <a:defRPr/>
            </a:lvl7pPr>
            <a:lvl8pPr marL="3657600" lvl="7" indent="-298450" algn="l">
              <a:lnSpc>
                <a:spcPct val="115000"/>
              </a:lnSpc>
              <a:spcBef>
                <a:spcPts val="0"/>
              </a:spcBef>
              <a:spcAft>
                <a:spcPts val="0"/>
              </a:spcAft>
              <a:buSzPts val="1100"/>
              <a:buChar char="○"/>
              <a:defRPr/>
            </a:lvl8pPr>
            <a:lvl9pPr marL="4114800" lvl="8" indent="-298450" algn="l">
              <a:lnSpc>
                <a:spcPct val="115000"/>
              </a:lnSpc>
              <a:spcBef>
                <a:spcPts val="0"/>
              </a:spcBef>
              <a:spcAft>
                <a:spcPts val="0"/>
              </a:spcAft>
              <a:buSzPts val="1100"/>
              <a:buChar char="■"/>
              <a:defRPr/>
            </a:lvl9pPr>
          </a:lstStyle>
          <a:p>
            <a:endParaRPr/>
          </a:p>
        </p:txBody>
      </p:sp>
      <p:sp>
        <p:nvSpPr>
          <p:cNvPr id="20" name="Google Shape;20;p13"/>
          <p:cNvSpPr txBox="1">
            <a:spLocks noGrp="1"/>
          </p:cNvSpPr>
          <p:nvPr>
            <p:ph type="sldNum" idx="12"/>
          </p:nvPr>
        </p:nvSpPr>
        <p:spPr>
          <a:xfrm>
            <a:off x="8472458" y="4663217"/>
            <a:ext cx="548700" cy="393600"/>
          </a:xfrm>
          <a:prstGeom prst="rect">
            <a:avLst/>
          </a:prstGeom>
          <a:noFill/>
          <a:ln>
            <a:noFill/>
          </a:ln>
        </p:spPr>
        <p:txBody>
          <a:bodyPr spcFirstLastPara="1" wrap="square" lIns="91425" tIns="91425" rIns="91425" bIns="91425" anchor="ctr" anchorCtr="0">
            <a:normAutofit/>
          </a:bodyPr>
          <a:lstStyle>
            <a:lvl1pPr marL="0" marR="0" lvl="0" indent="0" algn="r">
              <a:lnSpc>
                <a:spcPct val="100000"/>
              </a:lnSpc>
              <a:spcBef>
                <a:spcPts val="0"/>
              </a:spcBef>
              <a:spcAft>
                <a:spcPts val="0"/>
              </a:spcAft>
              <a:buClr>
                <a:srgbClr val="000000"/>
              </a:buClr>
              <a:buSzPts val="1000"/>
              <a:buFont typeface="Arial"/>
              <a:buNone/>
              <a:defRPr sz="1000" b="0" i="0" u="none" strike="noStrike" cap="none">
                <a:solidFill>
                  <a:schemeClr val="dk2"/>
                </a:solidFill>
                <a:latin typeface="Roboto"/>
                <a:ea typeface="Roboto"/>
                <a:cs typeface="Roboto"/>
                <a:sym typeface="Roboto"/>
              </a:defRPr>
            </a:lvl1pPr>
            <a:lvl2pPr marL="0" marR="0" lvl="1" indent="0" algn="r">
              <a:lnSpc>
                <a:spcPct val="100000"/>
              </a:lnSpc>
              <a:spcBef>
                <a:spcPts val="0"/>
              </a:spcBef>
              <a:spcAft>
                <a:spcPts val="0"/>
              </a:spcAft>
              <a:buClr>
                <a:srgbClr val="000000"/>
              </a:buClr>
              <a:buSzPts val="1000"/>
              <a:buFont typeface="Arial"/>
              <a:buNone/>
              <a:defRPr sz="1000" b="0" i="0" u="none" strike="noStrike" cap="none">
                <a:solidFill>
                  <a:schemeClr val="dk2"/>
                </a:solidFill>
                <a:latin typeface="Roboto"/>
                <a:ea typeface="Roboto"/>
                <a:cs typeface="Roboto"/>
                <a:sym typeface="Roboto"/>
              </a:defRPr>
            </a:lvl2pPr>
            <a:lvl3pPr marL="0" marR="0" lvl="2" indent="0" algn="r">
              <a:lnSpc>
                <a:spcPct val="100000"/>
              </a:lnSpc>
              <a:spcBef>
                <a:spcPts val="0"/>
              </a:spcBef>
              <a:spcAft>
                <a:spcPts val="0"/>
              </a:spcAft>
              <a:buClr>
                <a:srgbClr val="000000"/>
              </a:buClr>
              <a:buSzPts val="1000"/>
              <a:buFont typeface="Arial"/>
              <a:buNone/>
              <a:defRPr sz="1000" b="0" i="0" u="none" strike="noStrike" cap="none">
                <a:solidFill>
                  <a:schemeClr val="dk2"/>
                </a:solidFill>
                <a:latin typeface="Roboto"/>
                <a:ea typeface="Roboto"/>
                <a:cs typeface="Roboto"/>
                <a:sym typeface="Roboto"/>
              </a:defRPr>
            </a:lvl3pPr>
            <a:lvl4pPr marL="0" marR="0" lvl="3" indent="0" algn="r">
              <a:lnSpc>
                <a:spcPct val="100000"/>
              </a:lnSpc>
              <a:spcBef>
                <a:spcPts val="0"/>
              </a:spcBef>
              <a:spcAft>
                <a:spcPts val="0"/>
              </a:spcAft>
              <a:buClr>
                <a:srgbClr val="000000"/>
              </a:buClr>
              <a:buSzPts val="1000"/>
              <a:buFont typeface="Arial"/>
              <a:buNone/>
              <a:defRPr sz="1000" b="0" i="0" u="none" strike="noStrike" cap="none">
                <a:solidFill>
                  <a:schemeClr val="dk2"/>
                </a:solidFill>
                <a:latin typeface="Roboto"/>
                <a:ea typeface="Roboto"/>
                <a:cs typeface="Roboto"/>
                <a:sym typeface="Roboto"/>
              </a:defRPr>
            </a:lvl4pPr>
            <a:lvl5pPr marL="0" marR="0" lvl="4" indent="0" algn="r">
              <a:lnSpc>
                <a:spcPct val="100000"/>
              </a:lnSpc>
              <a:spcBef>
                <a:spcPts val="0"/>
              </a:spcBef>
              <a:spcAft>
                <a:spcPts val="0"/>
              </a:spcAft>
              <a:buClr>
                <a:srgbClr val="000000"/>
              </a:buClr>
              <a:buSzPts val="1000"/>
              <a:buFont typeface="Arial"/>
              <a:buNone/>
              <a:defRPr sz="1000" b="0" i="0" u="none" strike="noStrike" cap="none">
                <a:solidFill>
                  <a:schemeClr val="dk2"/>
                </a:solidFill>
                <a:latin typeface="Roboto"/>
                <a:ea typeface="Roboto"/>
                <a:cs typeface="Roboto"/>
                <a:sym typeface="Roboto"/>
              </a:defRPr>
            </a:lvl5pPr>
            <a:lvl6pPr marL="0" marR="0" lvl="5" indent="0" algn="r">
              <a:lnSpc>
                <a:spcPct val="100000"/>
              </a:lnSpc>
              <a:spcBef>
                <a:spcPts val="0"/>
              </a:spcBef>
              <a:spcAft>
                <a:spcPts val="0"/>
              </a:spcAft>
              <a:buClr>
                <a:srgbClr val="000000"/>
              </a:buClr>
              <a:buSzPts val="1000"/>
              <a:buFont typeface="Arial"/>
              <a:buNone/>
              <a:defRPr sz="1000" b="0" i="0" u="none" strike="noStrike" cap="none">
                <a:solidFill>
                  <a:schemeClr val="dk2"/>
                </a:solidFill>
                <a:latin typeface="Roboto"/>
                <a:ea typeface="Roboto"/>
                <a:cs typeface="Roboto"/>
                <a:sym typeface="Roboto"/>
              </a:defRPr>
            </a:lvl6pPr>
            <a:lvl7pPr marL="0" marR="0" lvl="6" indent="0" algn="r">
              <a:lnSpc>
                <a:spcPct val="100000"/>
              </a:lnSpc>
              <a:spcBef>
                <a:spcPts val="0"/>
              </a:spcBef>
              <a:spcAft>
                <a:spcPts val="0"/>
              </a:spcAft>
              <a:buClr>
                <a:srgbClr val="000000"/>
              </a:buClr>
              <a:buSzPts val="1000"/>
              <a:buFont typeface="Arial"/>
              <a:buNone/>
              <a:defRPr sz="1000" b="0" i="0" u="none" strike="noStrike" cap="none">
                <a:solidFill>
                  <a:schemeClr val="dk2"/>
                </a:solidFill>
                <a:latin typeface="Roboto"/>
                <a:ea typeface="Roboto"/>
                <a:cs typeface="Roboto"/>
                <a:sym typeface="Roboto"/>
              </a:defRPr>
            </a:lvl7pPr>
            <a:lvl8pPr marL="0" marR="0" lvl="7" indent="0" algn="r">
              <a:lnSpc>
                <a:spcPct val="100000"/>
              </a:lnSpc>
              <a:spcBef>
                <a:spcPts val="0"/>
              </a:spcBef>
              <a:spcAft>
                <a:spcPts val="0"/>
              </a:spcAft>
              <a:buClr>
                <a:srgbClr val="000000"/>
              </a:buClr>
              <a:buSzPts val="1000"/>
              <a:buFont typeface="Arial"/>
              <a:buNone/>
              <a:defRPr sz="1000" b="0" i="0" u="none" strike="noStrike" cap="none">
                <a:solidFill>
                  <a:schemeClr val="dk2"/>
                </a:solidFill>
                <a:latin typeface="Roboto"/>
                <a:ea typeface="Roboto"/>
                <a:cs typeface="Roboto"/>
                <a:sym typeface="Roboto"/>
              </a:defRPr>
            </a:lvl8pPr>
            <a:lvl9pPr marL="0" marR="0" lvl="8" indent="0" algn="r">
              <a:lnSpc>
                <a:spcPct val="100000"/>
              </a:lnSpc>
              <a:spcBef>
                <a:spcPts val="0"/>
              </a:spcBef>
              <a:spcAft>
                <a:spcPts val="0"/>
              </a:spcAft>
              <a:buClr>
                <a:srgbClr val="000000"/>
              </a:buClr>
              <a:buSzPts val="1000"/>
              <a:buFont typeface="Arial"/>
              <a:buNone/>
              <a:defRPr sz="1000" b="0" i="0" u="none" strike="noStrike" cap="none">
                <a:solidFill>
                  <a:schemeClr val="dk2"/>
                </a:solidFill>
                <a:latin typeface="Roboto"/>
                <a:ea typeface="Roboto"/>
                <a:cs typeface="Roboto"/>
                <a:sym typeface="Roboto"/>
              </a:defRPr>
            </a:lvl9pPr>
          </a:lstStyle>
          <a:p>
            <a:pPr marL="0" lvl="0" indent="0" algn="r" rtl="0">
              <a:spcBef>
                <a:spcPts val="0"/>
              </a:spcBef>
              <a:spcAft>
                <a:spcPts val="0"/>
              </a:spcAft>
              <a:buNone/>
            </a:pPr>
            <a:fld id="{00000000-1234-1234-1234-123412341234}" type="slidenum">
              <a:rPr lang="en-GB"/>
              <a:t>‹#›</a:t>
            </a:fld>
            <a:endParaRPr/>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matchingName="Blank" type="blank">
  <p:cSld name="BLANK">
    <p:spTree>
      <p:nvGrpSpPr>
        <p:cNvPr id="1" name="Shape 21"/>
        <p:cNvGrpSpPr/>
        <p:nvPr/>
      </p:nvGrpSpPr>
      <p:grpSpPr>
        <a:xfrm>
          <a:off x="0" y="0"/>
          <a:ext cx="0" cy="0"/>
          <a:chOff x="0" y="0"/>
          <a:chExt cx="0" cy="0"/>
        </a:xfrm>
      </p:grpSpPr>
      <p:sp>
        <p:nvSpPr>
          <p:cNvPr id="22" name="Google Shape;22;p14"/>
          <p:cNvSpPr txBox="1">
            <a:spLocks noGrp="1"/>
          </p:cNvSpPr>
          <p:nvPr>
            <p:ph type="sldNum" idx="12"/>
          </p:nvPr>
        </p:nvSpPr>
        <p:spPr>
          <a:xfrm>
            <a:off x="8472458" y="4663217"/>
            <a:ext cx="548700" cy="393600"/>
          </a:xfrm>
          <a:prstGeom prst="rect">
            <a:avLst/>
          </a:prstGeom>
          <a:noFill/>
          <a:ln>
            <a:noFill/>
          </a:ln>
        </p:spPr>
        <p:txBody>
          <a:bodyPr spcFirstLastPara="1" wrap="square" lIns="91425" tIns="91425" rIns="91425" bIns="91425" anchor="ctr" anchorCtr="0">
            <a:normAutofit/>
          </a:bodyPr>
          <a:lstStyle>
            <a:lvl1pPr marL="0" marR="0" lvl="0" indent="0" algn="r">
              <a:lnSpc>
                <a:spcPct val="100000"/>
              </a:lnSpc>
              <a:spcBef>
                <a:spcPts val="0"/>
              </a:spcBef>
              <a:spcAft>
                <a:spcPts val="0"/>
              </a:spcAft>
              <a:buClr>
                <a:srgbClr val="000000"/>
              </a:buClr>
              <a:buSzPts val="1000"/>
              <a:buFont typeface="Arial"/>
              <a:buNone/>
              <a:defRPr sz="1000" b="0" i="0" u="none" strike="noStrike" cap="none">
                <a:solidFill>
                  <a:schemeClr val="dk2"/>
                </a:solidFill>
                <a:latin typeface="Roboto"/>
                <a:ea typeface="Roboto"/>
                <a:cs typeface="Roboto"/>
                <a:sym typeface="Roboto"/>
              </a:defRPr>
            </a:lvl1pPr>
            <a:lvl2pPr marL="0" marR="0" lvl="1" indent="0" algn="r">
              <a:lnSpc>
                <a:spcPct val="100000"/>
              </a:lnSpc>
              <a:spcBef>
                <a:spcPts val="0"/>
              </a:spcBef>
              <a:spcAft>
                <a:spcPts val="0"/>
              </a:spcAft>
              <a:buClr>
                <a:srgbClr val="000000"/>
              </a:buClr>
              <a:buSzPts val="1000"/>
              <a:buFont typeface="Arial"/>
              <a:buNone/>
              <a:defRPr sz="1000" b="0" i="0" u="none" strike="noStrike" cap="none">
                <a:solidFill>
                  <a:schemeClr val="dk2"/>
                </a:solidFill>
                <a:latin typeface="Roboto"/>
                <a:ea typeface="Roboto"/>
                <a:cs typeface="Roboto"/>
                <a:sym typeface="Roboto"/>
              </a:defRPr>
            </a:lvl2pPr>
            <a:lvl3pPr marL="0" marR="0" lvl="2" indent="0" algn="r">
              <a:lnSpc>
                <a:spcPct val="100000"/>
              </a:lnSpc>
              <a:spcBef>
                <a:spcPts val="0"/>
              </a:spcBef>
              <a:spcAft>
                <a:spcPts val="0"/>
              </a:spcAft>
              <a:buClr>
                <a:srgbClr val="000000"/>
              </a:buClr>
              <a:buSzPts val="1000"/>
              <a:buFont typeface="Arial"/>
              <a:buNone/>
              <a:defRPr sz="1000" b="0" i="0" u="none" strike="noStrike" cap="none">
                <a:solidFill>
                  <a:schemeClr val="dk2"/>
                </a:solidFill>
                <a:latin typeface="Roboto"/>
                <a:ea typeface="Roboto"/>
                <a:cs typeface="Roboto"/>
                <a:sym typeface="Roboto"/>
              </a:defRPr>
            </a:lvl3pPr>
            <a:lvl4pPr marL="0" marR="0" lvl="3" indent="0" algn="r">
              <a:lnSpc>
                <a:spcPct val="100000"/>
              </a:lnSpc>
              <a:spcBef>
                <a:spcPts val="0"/>
              </a:spcBef>
              <a:spcAft>
                <a:spcPts val="0"/>
              </a:spcAft>
              <a:buClr>
                <a:srgbClr val="000000"/>
              </a:buClr>
              <a:buSzPts val="1000"/>
              <a:buFont typeface="Arial"/>
              <a:buNone/>
              <a:defRPr sz="1000" b="0" i="0" u="none" strike="noStrike" cap="none">
                <a:solidFill>
                  <a:schemeClr val="dk2"/>
                </a:solidFill>
                <a:latin typeface="Roboto"/>
                <a:ea typeface="Roboto"/>
                <a:cs typeface="Roboto"/>
                <a:sym typeface="Roboto"/>
              </a:defRPr>
            </a:lvl4pPr>
            <a:lvl5pPr marL="0" marR="0" lvl="4" indent="0" algn="r">
              <a:lnSpc>
                <a:spcPct val="100000"/>
              </a:lnSpc>
              <a:spcBef>
                <a:spcPts val="0"/>
              </a:spcBef>
              <a:spcAft>
                <a:spcPts val="0"/>
              </a:spcAft>
              <a:buClr>
                <a:srgbClr val="000000"/>
              </a:buClr>
              <a:buSzPts val="1000"/>
              <a:buFont typeface="Arial"/>
              <a:buNone/>
              <a:defRPr sz="1000" b="0" i="0" u="none" strike="noStrike" cap="none">
                <a:solidFill>
                  <a:schemeClr val="dk2"/>
                </a:solidFill>
                <a:latin typeface="Roboto"/>
                <a:ea typeface="Roboto"/>
                <a:cs typeface="Roboto"/>
                <a:sym typeface="Roboto"/>
              </a:defRPr>
            </a:lvl5pPr>
            <a:lvl6pPr marL="0" marR="0" lvl="5" indent="0" algn="r">
              <a:lnSpc>
                <a:spcPct val="100000"/>
              </a:lnSpc>
              <a:spcBef>
                <a:spcPts val="0"/>
              </a:spcBef>
              <a:spcAft>
                <a:spcPts val="0"/>
              </a:spcAft>
              <a:buClr>
                <a:srgbClr val="000000"/>
              </a:buClr>
              <a:buSzPts val="1000"/>
              <a:buFont typeface="Arial"/>
              <a:buNone/>
              <a:defRPr sz="1000" b="0" i="0" u="none" strike="noStrike" cap="none">
                <a:solidFill>
                  <a:schemeClr val="dk2"/>
                </a:solidFill>
                <a:latin typeface="Roboto"/>
                <a:ea typeface="Roboto"/>
                <a:cs typeface="Roboto"/>
                <a:sym typeface="Roboto"/>
              </a:defRPr>
            </a:lvl6pPr>
            <a:lvl7pPr marL="0" marR="0" lvl="6" indent="0" algn="r">
              <a:lnSpc>
                <a:spcPct val="100000"/>
              </a:lnSpc>
              <a:spcBef>
                <a:spcPts val="0"/>
              </a:spcBef>
              <a:spcAft>
                <a:spcPts val="0"/>
              </a:spcAft>
              <a:buClr>
                <a:srgbClr val="000000"/>
              </a:buClr>
              <a:buSzPts val="1000"/>
              <a:buFont typeface="Arial"/>
              <a:buNone/>
              <a:defRPr sz="1000" b="0" i="0" u="none" strike="noStrike" cap="none">
                <a:solidFill>
                  <a:schemeClr val="dk2"/>
                </a:solidFill>
                <a:latin typeface="Roboto"/>
                <a:ea typeface="Roboto"/>
                <a:cs typeface="Roboto"/>
                <a:sym typeface="Roboto"/>
              </a:defRPr>
            </a:lvl7pPr>
            <a:lvl8pPr marL="0" marR="0" lvl="7" indent="0" algn="r">
              <a:lnSpc>
                <a:spcPct val="100000"/>
              </a:lnSpc>
              <a:spcBef>
                <a:spcPts val="0"/>
              </a:spcBef>
              <a:spcAft>
                <a:spcPts val="0"/>
              </a:spcAft>
              <a:buClr>
                <a:srgbClr val="000000"/>
              </a:buClr>
              <a:buSzPts val="1000"/>
              <a:buFont typeface="Arial"/>
              <a:buNone/>
              <a:defRPr sz="1000" b="0" i="0" u="none" strike="noStrike" cap="none">
                <a:solidFill>
                  <a:schemeClr val="dk2"/>
                </a:solidFill>
                <a:latin typeface="Roboto"/>
                <a:ea typeface="Roboto"/>
                <a:cs typeface="Roboto"/>
                <a:sym typeface="Roboto"/>
              </a:defRPr>
            </a:lvl8pPr>
            <a:lvl9pPr marL="0" marR="0" lvl="8" indent="0" algn="r">
              <a:lnSpc>
                <a:spcPct val="100000"/>
              </a:lnSpc>
              <a:spcBef>
                <a:spcPts val="0"/>
              </a:spcBef>
              <a:spcAft>
                <a:spcPts val="0"/>
              </a:spcAft>
              <a:buClr>
                <a:srgbClr val="000000"/>
              </a:buClr>
              <a:buSzPts val="1000"/>
              <a:buFont typeface="Arial"/>
              <a:buNone/>
              <a:defRPr sz="1000" b="0" i="0" u="none" strike="noStrike" cap="none">
                <a:solidFill>
                  <a:schemeClr val="dk2"/>
                </a:solidFill>
                <a:latin typeface="Roboto"/>
                <a:ea typeface="Roboto"/>
                <a:cs typeface="Roboto"/>
                <a:sym typeface="Roboto"/>
              </a:defRPr>
            </a:lvl9pPr>
          </a:lstStyle>
          <a:p>
            <a:pPr marL="0" lvl="0" indent="0" algn="r" rtl="0">
              <a:spcBef>
                <a:spcPts val="0"/>
              </a:spcBef>
              <a:spcAft>
                <a:spcPts val="0"/>
              </a:spcAft>
              <a:buNone/>
            </a:pPr>
            <a:fld id="{00000000-1234-1234-1234-123412341234}" type="slidenum">
              <a:rPr lang="en-GB"/>
              <a:t>‹#›</a:t>
            </a:fld>
            <a:endParaRPr/>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matchingName="Section header" type="secHead">
  <p:cSld name="SECTION_HEADER">
    <p:bg>
      <p:bgPr>
        <a:solidFill>
          <a:schemeClr val="accent3"/>
        </a:solidFill>
        <a:effectLst/>
      </p:bgPr>
    </p:bg>
    <p:spTree>
      <p:nvGrpSpPr>
        <p:cNvPr id="1" name="Shape 23"/>
        <p:cNvGrpSpPr/>
        <p:nvPr/>
      </p:nvGrpSpPr>
      <p:grpSpPr>
        <a:xfrm>
          <a:off x="0" y="0"/>
          <a:ext cx="0" cy="0"/>
          <a:chOff x="0" y="0"/>
          <a:chExt cx="0" cy="0"/>
        </a:xfrm>
      </p:grpSpPr>
      <p:sp>
        <p:nvSpPr>
          <p:cNvPr id="24" name="Google Shape;24;p15"/>
          <p:cNvSpPr/>
          <p:nvPr/>
        </p:nvSpPr>
        <p:spPr>
          <a:xfrm>
            <a:off x="0" y="48099"/>
            <a:ext cx="9144250" cy="4398100"/>
          </a:xfrm>
          <a:custGeom>
            <a:avLst/>
            <a:gdLst/>
            <a:ahLst/>
            <a:cxnLst/>
            <a:rect l="l" t="t" r="r" b="b"/>
            <a:pathLst>
              <a:path w="365770" h="175924" extrusionOk="0">
                <a:moveTo>
                  <a:pt x="0" y="0"/>
                </a:moveTo>
                <a:lnTo>
                  <a:pt x="365770" y="0"/>
                </a:lnTo>
                <a:lnTo>
                  <a:pt x="365760" y="70914"/>
                </a:lnTo>
                <a:lnTo>
                  <a:pt x="0" y="175924"/>
                </a:lnTo>
                <a:close/>
              </a:path>
            </a:pathLst>
          </a:custGeom>
          <a:solidFill>
            <a:schemeClr val="lt1"/>
          </a:solidFill>
          <a:ln>
            <a:noFill/>
          </a:ln>
        </p:spPr>
      </p:sp>
      <p:sp>
        <p:nvSpPr>
          <p:cNvPr id="25" name="Google Shape;25;p15"/>
          <p:cNvSpPr/>
          <p:nvPr/>
        </p:nvSpPr>
        <p:spPr>
          <a:xfrm>
            <a:off x="0" y="0"/>
            <a:ext cx="9144250" cy="4398100"/>
          </a:xfrm>
          <a:custGeom>
            <a:avLst/>
            <a:gdLst/>
            <a:ahLst/>
            <a:cxnLst/>
            <a:rect l="l" t="t" r="r" b="b"/>
            <a:pathLst>
              <a:path w="365770" h="175924" extrusionOk="0">
                <a:moveTo>
                  <a:pt x="0" y="0"/>
                </a:moveTo>
                <a:lnTo>
                  <a:pt x="365770" y="0"/>
                </a:lnTo>
                <a:lnTo>
                  <a:pt x="365760" y="70914"/>
                </a:lnTo>
                <a:lnTo>
                  <a:pt x="0" y="175924"/>
                </a:lnTo>
                <a:close/>
              </a:path>
            </a:pathLst>
          </a:custGeom>
          <a:solidFill>
            <a:schemeClr val="accent3"/>
          </a:solidFill>
          <a:ln>
            <a:noFill/>
          </a:ln>
        </p:spPr>
      </p:sp>
      <p:sp>
        <p:nvSpPr>
          <p:cNvPr id="26" name="Google Shape;26;p15"/>
          <p:cNvSpPr txBox="1">
            <a:spLocks noGrp="1"/>
          </p:cNvSpPr>
          <p:nvPr>
            <p:ph type="title"/>
          </p:nvPr>
        </p:nvSpPr>
        <p:spPr>
          <a:xfrm>
            <a:off x="311700" y="539725"/>
            <a:ext cx="8520600" cy="1282500"/>
          </a:xfrm>
          <a:prstGeom prst="rect">
            <a:avLst/>
          </a:prstGeom>
          <a:noFill/>
          <a:ln>
            <a:noFill/>
          </a:ln>
        </p:spPr>
        <p:txBody>
          <a:bodyPr spcFirstLastPara="1" wrap="square" lIns="91425" tIns="91425" rIns="91425" bIns="91425" anchor="t" anchorCtr="0">
            <a:normAutofit/>
          </a:bodyPr>
          <a:lstStyle>
            <a:lvl1pPr lvl="0" algn="l">
              <a:lnSpc>
                <a:spcPct val="100000"/>
              </a:lnSpc>
              <a:spcBef>
                <a:spcPts val="0"/>
              </a:spcBef>
              <a:spcAft>
                <a:spcPts val="0"/>
              </a:spcAft>
              <a:buSzPts val="3600"/>
              <a:buNone/>
              <a:defRPr sz="3600"/>
            </a:lvl1pPr>
            <a:lvl2pPr lvl="1" algn="l">
              <a:lnSpc>
                <a:spcPct val="100000"/>
              </a:lnSpc>
              <a:spcBef>
                <a:spcPts val="0"/>
              </a:spcBef>
              <a:spcAft>
                <a:spcPts val="0"/>
              </a:spcAft>
              <a:buSzPts val="3600"/>
              <a:buNone/>
              <a:defRPr sz="3600"/>
            </a:lvl2pPr>
            <a:lvl3pPr lvl="2" algn="l">
              <a:lnSpc>
                <a:spcPct val="100000"/>
              </a:lnSpc>
              <a:spcBef>
                <a:spcPts val="0"/>
              </a:spcBef>
              <a:spcAft>
                <a:spcPts val="0"/>
              </a:spcAft>
              <a:buSzPts val="3600"/>
              <a:buNone/>
              <a:defRPr sz="3600"/>
            </a:lvl3pPr>
            <a:lvl4pPr lvl="3" algn="l">
              <a:lnSpc>
                <a:spcPct val="100000"/>
              </a:lnSpc>
              <a:spcBef>
                <a:spcPts val="0"/>
              </a:spcBef>
              <a:spcAft>
                <a:spcPts val="0"/>
              </a:spcAft>
              <a:buSzPts val="3600"/>
              <a:buNone/>
              <a:defRPr sz="3600"/>
            </a:lvl4pPr>
            <a:lvl5pPr lvl="4" algn="l">
              <a:lnSpc>
                <a:spcPct val="100000"/>
              </a:lnSpc>
              <a:spcBef>
                <a:spcPts val="0"/>
              </a:spcBef>
              <a:spcAft>
                <a:spcPts val="0"/>
              </a:spcAft>
              <a:buSzPts val="3600"/>
              <a:buNone/>
              <a:defRPr sz="3600"/>
            </a:lvl5pPr>
            <a:lvl6pPr lvl="5" algn="l">
              <a:lnSpc>
                <a:spcPct val="100000"/>
              </a:lnSpc>
              <a:spcBef>
                <a:spcPts val="0"/>
              </a:spcBef>
              <a:spcAft>
                <a:spcPts val="0"/>
              </a:spcAft>
              <a:buSzPts val="3600"/>
              <a:buNone/>
              <a:defRPr sz="3600"/>
            </a:lvl6pPr>
            <a:lvl7pPr lvl="6" algn="l">
              <a:lnSpc>
                <a:spcPct val="100000"/>
              </a:lnSpc>
              <a:spcBef>
                <a:spcPts val="0"/>
              </a:spcBef>
              <a:spcAft>
                <a:spcPts val="0"/>
              </a:spcAft>
              <a:buSzPts val="3600"/>
              <a:buNone/>
              <a:defRPr sz="3600"/>
            </a:lvl7pPr>
            <a:lvl8pPr lvl="7" algn="l">
              <a:lnSpc>
                <a:spcPct val="100000"/>
              </a:lnSpc>
              <a:spcBef>
                <a:spcPts val="0"/>
              </a:spcBef>
              <a:spcAft>
                <a:spcPts val="0"/>
              </a:spcAft>
              <a:buSzPts val="3600"/>
              <a:buNone/>
              <a:defRPr sz="3600"/>
            </a:lvl8pPr>
            <a:lvl9pPr lvl="8" algn="l">
              <a:lnSpc>
                <a:spcPct val="100000"/>
              </a:lnSpc>
              <a:spcBef>
                <a:spcPts val="0"/>
              </a:spcBef>
              <a:spcAft>
                <a:spcPts val="0"/>
              </a:spcAft>
              <a:buSzPts val="3600"/>
              <a:buNone/>
              <a:defRPr sz="3600"/>
            </a:lvl9pPr>
          </a:lstStyle>
          <a:p>
            <a:endParaRPr/>
          </a:p>
        </p:txBody>
      </p:sp>
      <p:sp>
        <p:nvSpPr>
          <p:cNvPr id="27" name="Google Shape;27;p15"/>
          <p:cNvSpPr txBox="1">
            <a:spLocks noGrp="1"/>
          </p:cNvSpPr>
          <p:nvPr>
            <p:ph type="sldNum" idx="12"/>
          </p:nvPr>
        </p:nvSpPr>
        <p:spPr>
          <a:xfrm>
            <a:off x="8472458" y="4663217"/>
            <a:ext cx="548700" cy="393600"/>
          </a:xfrm>
          <a:prstGeom prst="rect">
            <a:avLst/>
          </a:prstGeom>
          <a:noFill/>
          <a:ln>
            <a:noFill/>
          </a:ln>
        </p:spPr>
        <p:txBody>
          <a:bodyPr spcFirstLastPara="1" wrap="square" lIns="91425" tIns="91425" rIns="91425" bIns="91425" anchor="ctr" anchorCtr="0">
            <a:normAutofit/>
          </a:bodyPr>
          <a:lstStyle>
            <a:lvl1pPr marL="0" marR="0" lvl="0" indent="0" algn="r">
              <a:lnSpc>
                <a:spcPct val="100000"/>
              </a:lnSpc>
              <a:spcBef>
                <a:spcPts val="0"/>
              </a:spcBef>
              <a:spcAft>
                <a:spcPts val="0"/>
              </a:spcAft>
              <a:buClr>
                <a:srgbClr val="000000"/>
              </a:buClr>
              <a:buSzPts val="1000"/>
              <a:buFont typeface="Arial"/>
              <a:buNone/>
              <a:defRPr sz="1000" b="0" i="0" u="none" strike="noStrike" cap="none">
                <a:solidFill>
                  <a:schemeClr val="accent1"/>
                </a:solidFill>
                <a:latin typeface="Roboto"/>
                <a:ea typeface="Roboto"/>
                <a:cs typeface="Roboto"/>
                <a:sym typeface="Roboto"/>
              </a:defRPr>
            </a:lvl1pPr>
            <a:lvl2pPr marL="0" marR="0" lvl="1" indent="0" algn="r">
              <a:lnSpc>
                <a:spcPct val="100000"/>
              </a:lnSpc>
              <a:spcBef>
                <a:spcPts val="0"/>
              </a:spcBef>
              <a:spcAft>
                <a:spcPts val="0"/>
              </a:spcAft>
              <a:buClr>
                <a:srgbClr val="000000"/>
              </a:buClr>
              <a:buSzPts val="1000"/>
              <a:buFont typeface="Arial"/>
              <a:buNone/>
              <a:defRPr sz="1000" b="0" i="0" u="none" strike="noStrike" cap="none">
                <a:solidFill>
                  <a:schemeClr val="accent1"/>
                </a:solidFill>
                <a:latin typeface="Roboto"/>
                <a:ea typeface="Roboto"/>
                <a:cs typeface="Roboto"/>
                <a:sym typeface="Roboto"/>
              </a:defRPr>
            </a:lvl2pPr>
            <a:lvl3pPr marL="0" marR="0" lvl="2" indent="0" algn="r">
              <a:lnSpc>
                <a:spcPct val="100000"/>
              </a:lnSpc>
              <a:spcBef>
                <a:spcPts val="0"/>
              </a:spcBef>
              <a:spcAft>
                <a:spcPts val="0"/>
              </a:spcAft>
              <a:buClr>
                <a:srgbClr val="000000"/>
              </a:buClr>
              <a:buSzPts val="1000"/>
              <a:buFont typeface="Arial"/>
              <a:buNone/>
              <a:defRPr sz="1000" b="0" i="0" u="none" strike="noStrike" cap="none">
                <a:solidFill>
                  <a:schemeClr val="accent1"/>
                </a:solidFill>
                <a:latin typeface="Roboto"/>
                <a:ea typeface="Roboto"/>
                <a:cs typeface="Roboto"/>
                <a:sym typeface="Roboto"/>
              </a:defRPr>
            </a:lvl3pPr>
            <a:lvl4pPr marL="0" marR="0" lvl="3" indent="0" algn="r">
              <a:lnSpc>
                <a:spcPct val="100000"/>
              </a:lnSpc>
              <a:spcBef>
                <a:spcPts val="0"/>
              </a:spcBef>
              <a:spcAft>
                <a:spcPts val="0"/>
              </a:spcAft>
              <a:buClr>
                <a:srgbClr val="000000"/>
              </a:buClr>
              <a:buSzPts val="1000"/>
              <a:buFont typeface="Arial"/>
              <a:buNone/>
              <a:defRPr sz="1000" b="0" i="0" u="none" strike="noStrike" cap="none">
                <a:solidFill>
                  <a:schemeClr val="accent1"/>
                </a:solidFill>
                <a:latin typeface="Roboto"/>
                <a:ea typeface="Roboto"/>
                <a:cs typeface="Roboto"/>
                <a:sym typeface="Roboto"/>
              </a:defRPr>
            </a:lvl4pPr>
            <a:lvl5pPr marL="0" marR="0" lvl="4" indent="0" algn="r">
              <a:lnSpc>
                <a:spcPct val="100000"/>
              </a:lnSpc>
              <a:spcBef>
                <a:spcPts val="0"/>
              </a:spcBef>
              <a:spcAft>
                <a:spcPts val="0"/>
              </a:spcAft>
              <a:buClr>
                <a:srgbClr val="000000"/>
              </a:buClr>
              <a:buSzPts val="1000"/>
              <a:buFont typeface="Arial"/>
              <a:buNone/>
              <a:defRPr sz="1000" b="0" i="0" u="none" strike="noStrike" cap="none">
                <a:solidFill>
                  <a:schemeClr val="accent1"/>
                </a:solidFill>
                <a:latin typeface="Roboto"/>
                <a:ea typeface="Roboto"/>
                <a:cs typeface="Roboto"/>
                <a:sym typeface="Roboto"/>
              </a:defRPr>
            </a:lvl5pPr>
            <a:lvl6pPr marL="0" marR="0" lvl="5" indent="0" algn="r">
              <a:lnSpc>
                <a:spcPct val="100000"/>
              </a:lnSpc>
              <a:spcBef>
                <a:spcPts val="0"/>
              </a:spcBef>
              <a:spcAft>
                <a:spcPts val="0"/>
              </a:spcAft>
              <a:buClr>
                <a:srgbClr val="000000"/>
              </a:buClr>
              <a:buSzPts val="1000"/>
              <a:buFont typeface="Arial"/>
              <a:buNone/>
              <a:defRPr sz="1000" b="0" i="0" u="none" strike="noStrike" cap="none">
                <a:solidFill>
                  <a:schemeClr val="accent1"/>
                </a:solidFill>
                <a:latin typeface="Roboto"/>
                <a:ea typeface="Roboto"/>
                <a:cs typeface="Roboto"/>
                <a:sym typeface="Roboto"/>
              </a:defRPr>
            </a:lvl6pPr>
            <a:lvl7pPr marL="0" marR="0" lvl="6" indent="0" algn="r">
              <a:lnSpc>
                <a:spcPct val="100000"/>
              </a:lnSpc>
              <a:spcBef>
                <a:spcPts val="0"/>
              </a:spcBef>
              <a:spcAft>
                <a:spcPts val="0"/>
              </a:spcAft>
              <a:buClr>
                <a:srgbClr val="000000"/>
              </a:buClr>
              <a:buSzPts val="1000"/>
              <a:buFont typeface="Arial"/>
              <a:buNone/>
              <a:defRPr sz="1000" b="0" i="0" u="none" strike="noStrike" cap="none">
                <a:solidFill>
                  <a:schemeClr val="accent1"/>
                </a:solidFill>
                <a:latin typeface="Roboto"/>
                <a:ea typeface="Roboto"/>
                <a:cs typeface="Roboto"/>
                <a:sym typeface="Roboto"/>
              </a:defRPr>
            </a:lvl7pPr>
            <a:lvl8pPr marL="0" marR="0" lvl="7" indent="0" algn="r">
              <a:lnSpc>
                <a:spcPct val="100000"/>
              </a:lnSpc>
              <a:spcBef>
                <a:spcPts val="0"/>
              </a:spcBef>
              <a:spcAft>
                <a:spcPts val="0"/>
              </a:spcAft>
              <a:buClr>
                <a:srgbClr val="000000"/>
              </a:buClr>
              <a:buSzPts val="1000"/>
              <a:buFont typeface="Arial"/>
              <a:buNone/>
              <a:defRPr sz="1000" b="0" i="0" u="none" strike="noStrike" cap="none">
                <a:solidFill>
                  <a:schemeClr val="accent1"/>
                </a:solidFill>
                <a:latin typeface="Roboto"/>
                <a:ea typeface="Roboto"/>
                <a:cs typeface="Roboto"/>
                <a:sym typeface="Roboto"/>
              </a:defRPr>
            </a:lvl8pPr>
            <a:lvl9pPr marL="0" marR="0" lvl="8" indent="0" algn="r">
              <a:lnSpc>
                <a:spcPct val="100000"/>
              </a:lnSpc>
              <a:spcBef>
                <a:spcPts val="0"/>
              </a:spcBef>
              <a:spcAft>
                <a:spcPts val="0"/>
              </a:spcAft>
              <a:buClr>
                <a:srgbClr val="000000"/>
              </a:buClr>
              <a:buSzPts val="1000"/>
              <a:buFont typeface="Arial"/>
              <a:buNone/>
              <a:defRPr sz="1000" b="0" i="0" u="none" strike="noStrike" cap="none">
                <a:solidFill>
                  <a:schemeClr val="accent1"/>
                </a:solidFill>
                <a:latin typeface="Roboto"/>
                <a:ea typeface="Roboto"/>
                <a:cs typeface="Roboto"/>
                <a:sym typeface="Roboto"/>
              </a:defRPr>
            </a:lvl9pPr>
          </a:lstStyle>
          <a:p>
            <a:pPr marL="0" lvl="0" indent="0" algn="r" rtl="0">
              <a:spcBef>
                <a:spcPts val="0"/>
              </a:spcBef>
              <a:spcAft>
                <a:spcPts val="0"/>
              </a:spcAft>
              <a:buNone/>
            </a:pPr>
            <a:fld id="{00000000-1234-1234-1234-123412341234}" type="slidenum">
              <a:rPr lang="en-GB"/>
              <a:t>‹#›</a:t>
            </a:fld>
            <a:endParaRPr/>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matchingName="Title and two columns" type="twoColTx">
  <p:cSld name="TITLE_AND_TWO_COLUMNS">
    <p:spTree>
      <p:nvGrpSpPr>
        <p:cNvPr id="1" name="Shape 28"/>
        <p:cNvGrpSpPr/>
        <p:nvPr/>
      </p:nvGrpSpPr>
      <p:grpSpPr>
        <a:xfrm>
          <a:off x="0" y="0"/>
          <a:ext cx="0" cy="0"/>
          <a:chOff x="0" y="0"/>
          <a:chExt cx="0" cy="0"/>
        </a:xfrm>
      </p:grpSpPr>
      <p:sp>
        <p:nvSpPr>
          <p:cNvPr id="29" name="Google Shape;29;p16"/>
          <p:cNvSpPr/>
          <p:nvPr/>
        </p:nvSpPr>
        <p:spPr>
          <a:xfrm>
            <a:off x="0" y="0"/>
            <a:ext cx="9144000" cy="1277100"/>
          </a:xfrm>
          <a:prstGeom prst="rect">
            <a:avLst/>
          </a:prstGeom>
          <a:solidFill>
            <a:schemeClr val="dk1"/>
          </a:solidFill>
          <a:ln>
            <a:noFill/>
          </a:ln>
        </p:spPr>
        <p:txBody>
          <a:bodyPr spcFirstLastPara="1" wrap="square" lIns="91425" tIns="91425" rIns="91425" bIns="91425" anchor="ctr" anchorCtr="0">
            <a:noAutofit/>
          </a:bodyPr>
          <a:lstStyle/>
          <a:p>
            <a:pPr marL="0" marR="0" lvl="0" indent="0" algn="l" rtl="0">
              <a:lnSpc>
                <a:spcPct val="100000"/>
              </a:lnSpc>
              <a:spcBef>
                <a:spcPts val="0"/>
              </a:spcBef>
              <a:spcAft>
                <a:spcPts val="0"/>
              </a:spcAft>
              <a:buClr>
                <a:srgbClr val="000000"/>
              </a:buClr>
              <a:buSzPts val="1400"/>
              <a:buFont typeface="Arial"/>
              <a:buNone/>
            </a:pPr>
            <a:endParaRPr sz="1400" b="0" i="0" u="none" strike="noStrike" cap="none">
              <a:solidFill>
                <a:srgbClr val="000000"/>
              </a:solidFill>
              <a:latin typeface="Arial"/>
              <a:ea typeface="Arial"/>
              <a:cs typeface="Arial"/>
              <a:sym typeface="Arial"/>
            </a:endParaRPr>
          </a:p>
        </p:txBody>
      </p:sp>
      <p:sp>
        <p:nvSpPr>
          <p:cNvPr id="30" name="Google Shape;30;p16"/>
          <p:cNvSpPr txBox="1">
            <a:spLocks noGrp="1"/>
          </p:cNvSpPr>
          <p:nvPr>
            <p:ph type="title"/>
          </p:nvPr>
        </p:nvSpPr>
        <p:spPr>
          <a:xfrm>
            <a:off x="311725" y="500925"/>
            <a:ext cx="8520600" cy="623700"/>
          </a:xfrm>
          <a:prstGeom prst="rect">
            <a:avLst/>
          </a:prstGeom>
          <a:noFill/>
          <a:ln>
            <a:noFill/>
          </a:ln>
        </p:spPr>
        <p:txBody>
          <a:bodyPr spcFirstLastPara="1" wrap="square" lIns="91425" tIns="91425" rIns="91425" bIns="91425" anchor="t" anchorCtr="0">
            <a:normAutofit/>
          </a:bodyPr>
          <a:lstStyle>
            <a:lvl1pPr lvl="0" algn="l">
              <a:lnSpc>
                <a:spcPct val="100000"/>
              </a:lnSpc>
              <a:spcBef>
                <a:spcPts val="0"/>
              </a:spcBef>
              <a:spcAft>
                <a:spcPts val="0"/>
              </a:spcAft>
              <a:buClr>
                <a:schemeClr val="lt1"/>
              </a:buClr>
              <a:buSzPts val="2800"/>
              <a:buNone/>
              <a:defRPr>
                <a:solidFill>
                  <a:schemeClr val="lt1"/>
                </a:solidFill>
              </a:defRPr>
            </a:lvl1pPr>
            <a:lvl2pPr lvl="1" algn="l">
              <a:lnSpc>
                <a:spcPct val="100000"/>
              </a:lnSpc>
              <a:spcBef>
                <a:spcPts val="0"/>
              </a:spcBef>
              <a:spcAft>
                <a:spcPts val="0"/>
              </a:spcAft>
              <a:buClr>
                <a:schemeClr val="lt1"/>
              </a:buClr>
              <a:buSzPts val="2800"/>
              <a:buNone/>
              <a:defRPr>
                <a:solidFill>
                  <a:schemeClr val="lt1"/>
                </a:solidFill>
              </a:defRPr>
            </a:lvl2pPr>
            <a:lvl3pPr lvl="2" algn="l">
              <a:lnSpc>
                <a:spcPct val="100000"/>
              </a:lnSpc>
              <a:spcBef>
                <a:spcPts val="0"/>
              </a:spcBef>
              <a:spcAft>
                <a:spcPts val="0"/>
              </a:spcAft>
              <a:buClr>
                <a:schemeClr val="lt1"/>
              </a:buClr>
              <a:buSzPts val="2800"/>
              <a:buNone/>
              <a:defRPr>
                <a:solidFill>
                  <a:schemeClr val="lt1"/>
                </a:solidFill>
              </a:defRPr>
            </a:lvl3pPr>
            <a:lvl4pPr lvl="3" algn="l">
              <a:lnSpc>
                <a:spcPct val="100000"/>
              </a:lnSpc>
              <a:spcBef>
                <a:spcPts val="0"/>
              </a:spcBef>
              <a:spcAft>
                <a:spcPts val="0"/>
              </a:spcAft>
              <a:buClr>
                <a:schemeClr val="lt1"/>
              </a:buClr>
              <a:buSzPts val="2800"/>
              <a:buNone/>
              <a:defRPr>
                <a:solidFill>
                  <a:schemeClr val="lt1"/>
                </a:solidFill>
              </a:defRPr>
            </a:lvl4pPr>
            <a:lvl5pPr lvl="4" algn="l">
              <a:lnSpc>
                <a:spcPct val="100000"/>
              </a:lnSpc>
              <a:spcBef>
                <a:spcPts val="0"/>
              </a:spcBef>
              <a:spcAft>
                <a:spcPts val="0"/>
              </a:spcAft>
              <a:buClr>
                <a:schemeClr val="lt1"/>
              </a:buClr>
              <a:buSzPts val="2800"/>
              <a:buNone/>
              <a:defRPr>
                <a:solidFill>
                  <a:schemeClr val="lt1"/>
                </a:solidFill>
              </a:defRPr>
            </a:lvl5pPr>
            <a:lvl6pPr lvl="5" algn="l">
              <a:lnSpc>
                <a:spcPct val="100000"/>
              </a:lnSpc>
              <a:spcBef>
                <a:spcPts val="0"/>
              </a:spcBef>
              <a:spcAft>
                <a:spcPts val="0"/>
              </a:spcAft>
              <a:buClr>
                <a:schemeClr val="lt1"/>
              </a:buClr>
              <a:buSzPts val="2800"/>
              <a:buNone/>
              <a:defRPr>
                <a:solidFill>
                  <a:schemeClr val="lt1"/>
                </a:solidFill>
              </a:defRPr>
            </a:lvl6pPr>
            <a:lvl7pPr lvl="6" algn="l">
              <a:lnSpc>
                <a:spcPct val="100000"/>
              </a:lnSpc>
              <a:spcBef>
                <a:spcPts val="0"/>
              </a:spcBef>
              <a:spcAft>
                <a:spcPts val="0"/>
              </a:spcAft>
              <a:buClr>
                <a:schemeClr val="lt1"/>
              </a:buClr>
              <a:buSzPts val="2800"/>
              <a:buNone/>
              <a:defRPr>
                <a:solidFill>
                  <a:schemeClr val="lt1"/>
                </a:solidFill>
              </a:defRPr>
            </a:lvl7pPr>
            <a:lvl8pPr lvl="7" algn="l">
              <a:lnSpc>
                <a:spcPct val="100000"/>
              </a:lnSpc>
              <a:spcBef>
                <a:spcPts val="0"/>
              </a:spcBef>
              <a:spcAft>
                <a:spcPts val="0"/>
              </a:spcAft>
              <a:buClr>
                <a:schemeClr val="lt1"/>
              </a:buClr>
              <a:buSzPts val="2800"/>
              <a:buNone/>
              <a:defRPr>
                <a:solidFill>
                  <a:schemeClr val="lt1"/>
                </a:solidFill>
              </a:defRPr>
            </a:lvl8pPr>
            <a:lvl9pPr lvl="8" algn="l">
              <a:lnSpc>
                <a:spcPct val="100000"/>
              </a:lnSpc>
              <a:spcBef>
                <a:spcPts val="0"/>
              </a:spcBef>
              <a:spcAft>
                <a:spcPts val="0"/>
              </a:spcAft>
              <a:buClr>
                <a:schemeClr val="lt1"/>
              </a:buClr>
              <a:buSzPts val="2800"/>
              <a:buNone/>
              <a:defRPr>
                <a:solidFill>
                  <a:schemeClr val="lt1"/>
                </a:solidFill>
              </a:defRPr>
            </a:lvl9pPr>
          </a:lstStyle>
          <a:p>
            <a:endParaRPr/>
          </a:p>
        </p:txBody>
      </p:sp>
      <p:sp>
        <p:nvSpPr>
          <p:cNvPr id="31" name="Google Shape;31;p16"/>
          <p:cNvSpPr txBox="1">
            <a:spLocks noGrp="1"/>
          </p:cNvSpPr>
          <p:nvPr>
            <p:ph type="body" idx="1"/>
          </p:nvPr>
        </p:nvSpPr>
        <p:spPr>
          <a:xfrm>
            <a:off x="311700" y="1505700"/>
            <a:ext cx="3999900" cy="3076200"/>
          </a:xfrm>
          <a:prstGeom prst="rect">
            <a:avLst/>
          </a:prstGeom>
          <a:noFill/>
          <a:ln>
            <a:noFill/>
          </a:ln>
        </p:spPr>
        <p:txBody>
          <a:bodyPr spcFirstLastPara="1" wrap="square" lIns="91425" tIns="91425" rIns="91425" bIns="91425" anchor="t" anchorCtr="0">
            <a:normAutofit/>
          </a:bodyPr>
          <a:lstStyle>
            <a:lvl1pPr marL="457200" lvl="0" indent="-311150" algn="l">
              <a:lnSpc>
                <a:spcPct val="115000"/>
              </a:lnSpc>
              <a:spcBef>
                <a:spcPts val="0"/>
              </a:spcBef>
              <a:spcAft>
                <a:spcPts val="0"/>
              </a:spcAft>
              <a:buSzPts val="1300"/>
              <a:buChar char="●"/>
              <a:defRPr/>
            </a:lvl1pPr>
            <a:lvl2pPr marL="914400" lvl="1" indent="-298450" algn="l">
              <a:lnSpc>
                <a:spcPct val="115000"/>
              </a:lnSpc>
              <a:spcBef>
                <a:spcPts val="0"/>
              </a:spcBef>
              <a:spcAft>
                <a:spcPts val="0"/>
              </a:spcAft>
              <a:buSzPts val="1100"/>
              <a:buChar char="○"/>
              <a:defRPr/>
            </a:lvl2pPr>
            <a:lvl3pPr marL="1371600" lvl="2" indent="-298450" algn="l">
              <a:lnSpc>
                <a:spcPct val="115000"/>
              </a:lnSpc>
              <a:spcBef>
                <a:spcPts val="0"/>
              </a:spcBef>
              <a:spcAft>
                <a:spcPts val="0"/>
              </a:spcAft>
              <a:buSzPts val="1100"/>
              <a:buChar char="■"/>
              <a:defRPr/>
            </a:lvl3pPr>
            <a:lvl4pPr marL="1828800" lvl="3" indent="-298450" algn="l">
              <a:lnSpc>
                <a:spcPct val="115000"/>
              </a:lnSpc>
              <a:spcBef>
                <a:spcPts val="0"/>
              </a:spcBef>
              <a:spcAft>
                <a:spcPts val="0"/>
              </a:spcAft>
              <a:buSzPts val="1100"/>
              <a:buChar char="●"/>
              <a:defRPr/>
            </a:lvl4pPr>
            <a:lvl5pPr marL="2286000" lvl="4" indent="-298450" algn="l">
              <a:lnSpc>
                <a:spcPct val="115000"/>
              </a:lnSpc>
              <a:spcBef>
                <a:spcPts val="0"/>
              </a:spcBef>
              <a:spcAft>
                <a:spcPts val="0"/>
              </a:spcAft>
              <a:buSzPts val="1100"/>
              <a:buChar char="○"/>
              <a:defRPr/>
            </a:lvl5pPr>
            <a:lvl6pPr marL="2743200" lvl="5" indent="-298450" algn="l">
              <a:lnSpc>
                <a:spcPct val="115000"/>
              </a:lnSpc>
              <a:spcBef>
                <a:spcPts val="0"/>
              </a:spcBef>
              <a:spcAft>
                <a:spcPts val="0"/>
              </a:spcAft>
              <a:buSzPts val="1100"/>
              <a:buChar char="■"/>
              <a:defRPr/>
            </a:lvl6pPr>
            <a:lvl7pPr marL="3200400" lvl="6" indent="-298450" algn="l">
              <a:lnSpc>
                <a:spcPct val="115000"/>
              </a:lnSpc>
              <a:spcBef>
                <a:spcPts val="0"/>
              </a:spcBef>
              <a:spcAft>
                <a:spcPts val="0"/>
              </a:spcAft>
              <a:buSzPts val="1100"/>
              <a:buChar char="●"/>
              <a:defRPr/>
            </a:lvl7pPr>
            <a:lvl8pPr marL="3657600" lvl="7" indent="-298450" algn="l">
              <a:lnSpc>
                <a:spcPct val="115000"/>
              </a:lnSpc>
              <a:spcBef>
                <a:spcPts val="0"/>
              </a:spcBef>
              <a:spcAft>
                <a:spcPts val="0"/>
              </a:spcAft>
              <a:buSzPts val="1100"/>
              <a:buChar char="○"/>
              <a:defRPr/>
            </a:lvl8pPr>
            <a:lvl9pPr marL="4114800" lvl="8" indent="-298450" algn="l">
              <a:lnSpc>
                <a:spcPct val="115000"/>
              </a:lnSpc>
              <a:spcBef>
                <a:spcPts val="0"/>
              </a:spcBef>
              <a:spcAft>
                <a:spcPts val="0"/>
              </a:spcAft>
              <a:buSzPts val="1100"/>
              <a:buChar char="■"/>
              <a:defRPr/>
            </a:lvl9pPr>
          </a:lstStyle>
          <a:p>
            <a:endParaRPr/>
          </a:p>
        </p:txBody>
      </p:sp>
      <p:sp>
        <p:nvSpPr>
          <p:cNvPr id="32" name="Google Shape;32;p16"/>
          <p:cNvSpPr txBox="1">
            <a:spLocks noGrp="1"/>
          </p:cNvSpPr>
          <p:nvPr>
            <p:ph type="body" idx="2"/>
          </p:nvPr>
        </p:nvSpPr>
        <p:spPr>
          <a:xfrm>
            <a:off x="4832400" y="1505700"/>
            <a:ext cx="3999900" cy="3076200"/>
          </a:xfrm>
          <a:prstGeom prst="rect">
            <a:avLst/>
          </a:prstGeom>
          <a:noFill/>
          <a:ln>
            <a:noFill/>
          </a:ln>
        </p:spPr>
        <p:txBody>
          <a:bodyPr spcFirstLastPara="1" wrap="square" lIns="91425" tIns="91425" rIns="91425" bIns="91425" anchor="t" anchorCtr="0">
            <a:normAutofit/>
          </a:bodyPr>
          <a:lstStyle>
            <a:lvl1pPr marL="457200" lvl="0" indent="-311150" algn="l">
              <a:lnSpc>
                <a:spcPct val="115000"/>
              </a:lnSpc>
              <a:spcBef>
                <a:spcPts val="0"/>
              </a:spcBef>
              <a:spcAft>
                <a:spcPts val="0"/>
              </a:spcAft>
              <a:buSzPts val="1300"/>
              <a:buChar char="●"/>
              <a:defRPr/>
            </a:lvl1pPr>
            <a:lvl2pPr marL="914400" lvl="1" indent="-298450" algn="l">
              <a:lnSpc>
                <a:spcPct val="115000"/>
              </a:lnSpc>
              <a:spcBef>
                <a:spcPts val="0"/>
              </a:spcBef>
              <a:spcAft>
                <a:spcPts val="0"/>
              </a:spcAft>
              <a:buSzPts val="1100"/>
              <a:buChar char="○"/>
              <a:defRPr/>
            </a:lvl2pPr>
            <a:lvl3pPr marL="1371600" lvl="2" indent="-298450" algn="l">
              <a:lnSpc>
                <a:spcPct val="115000"/>
              </a:lnSpc>
              <a:spcBef>
                <a:spcPts val="0"/>
              </a:spcBef>
              <a:spcAft>
                <a:spcPts val="0"/>
              </a:spcAft>
              <a:buSzPts val="1100"/>
              <a:buChar char="■"/>
              <a:defRPr/>
            </a:lvl3pPr>
            <a:lvl4pPr marL="1828800" lvl="3" indent="-298450" algn="l">
              <a:lnSpc>
                <a:spcPct val="115000"/>
              </a:lnSpc>
              <a:spcBef>
                <a:spcPts val="0"/>
              </a:spcBef>
              <a:spcAft>
                <a:spcPts val="0"/>
              </a:spcAft>
              <a:buSzPts val="1100"/>
              <a:buChar char="●"/>
              <a:defRPr/>
            </a:lvl4pPr>
            <a:lvl5pPr marL="2286000" lvl="4" indent="-298450" algn="l">
              <a:lnSpc>
                <a:spcPct val="115000"/>
              </a:lnSpc>
              <a:spcBef>
                <a:spcPts val="0"/>
              </a:spcBef>
              <a:spcAft>
                <a:spcPts val="0"/>
              </a:spcAft>
              <a:buSzPts val="1100"/>
              <a:buChar char="○"/>
              <a:defRPr/>
            </a:lvl5pPr>
            <a:lvl6pPr marL="2743200" lvl="5" indent="-298450" algn="l">
              <a:lnSpc>
                <a:spcPct val="115000"/>
              </a:lnSpc>
              <a:spcBef>
                <a:spcPts val="0"/>
              </a:spcBef>
              <a:spcAft>
                <a:spcPts val="0"/>
              </a:spcAft>
              <a:buSzPts val="1100"/>
              <a:buChar char="■"/>
              <a:defRPr/>
            </a:lvl6pPr>
            <a:lvl7pPr marL="3200400" lvl="6" indent="-298450" algn="l">
              <a:lnSpc>
                <a:spcPct val="115000"/>
              </a:lnSpc>
              <a:spcBef>
                <a:spcPts val="0"/>
              </a:spcBef>
              <a:spcAft>
                <a:spcPts val="0"/>
              </a:spcAft>
              <a:buSzPts val="1100"/>
              <a:buChar char="●"/>
              <a:defRPr/>
            </a:lvl7pPr>
            <a:lvl8pPr marL="3657600" lvl="7" indent="-298450" algn="l">
              <a:lnSpc>
                <a:spcPct val="115000"/>
              </a:lnSpc>
              <a:spcBef>
                <a:spcPts val="0"/>
              </a:spcBef>
              <a:spcAft>
                <a:spcPts val="0"/>
              </a:spcAft>
              <a:buSzPts val="1100"/>
              <a:buChar char="○"/>
              <a:defRPr/>
            </a:lvl8pPr>
            <a:lvl9pPr marL="4114800" lvl="8" indent="-298450" algn="l">
              <a:lnSpc>
                <a:spcPct val="115000"/>
              </a:lnSpc>
              <a:spcBef>
                <a:spcPts val="0"/>
              </a:spcBef>
              <a:spcAft>
                <a:spcPts val="0"/>
              </a:spcAft>
              <a:buSzPts val="1100"/>
              <a:buChar char="■"/>
              <a:defRPr/>
            </a:lvl9pPr>
          </a:lstStyle>
          <a:p>
            <a:endParaRPr/>
          </a:p>
        </p:txBody>
      </p:sp>
      <p:sp>
        <p:nvSpPr>
          <p:cNvPr id="33" name="Google Shape;33;p16"/>
          <p:cNvSpPr txBox="1">
            <a:spLocks noGrp="1"/>
          </p:cNvSpPr>
          <p:nvPr>
            <p:ph type="sldNum" idx="12"/>
          </p:nvPr>
        </p:nvSpPr>
        <p:spPr>
          <a:xfrm>
            <a:off x="8472458" y="4663217"/>
            <a:ext cx="548700" cy="393600"/>
          </a:xfrm>
          <a:prstGeom prst="rect">
            <a:avLst/>
          </a:prstGeom>
          <a:noFill/>
          <a:ln>
            <a:noFill/>
          </a:ln>
        </p:spPr>
        <p:txBody>
          <a:bodyPr spcFirstLastPara="1" wrap="square" lIns="91425" tIns="91425" rIns="91425" bIns="91425" anchor="ctr" anchorCtr="0">
            <a:normAutofit/>
          </a:bodyPr>
          <a:lstStyle>
            <a:lvl1pPr marL="0" marR="0" lvl="0" indent="0" algn="r">
              <a:lnSpc>
                <a:spcPct val="100000"/>
              </a:lnSpc>
              <a:spcBef>
                <a:spcPts val="0"/>
              </a:spcBef>
              <a:spcAft>
                <a:spcPts val="0"/>
              </a:spcAft>
              <a:buClr>
                <a:srgbClr val="000000"/>
              </a:buClr>
              <a:buSzPts val="1000"/>
              <a:buFont typeface="Arial"/>
              <a:buNone/>
              <a:defRPr sz="1000" b="0" i="0" u="none" strike="noStrike" cap="none">
                <a:solidFill>
                  <a:schemeClr val="dk2"/>
                </a:solidFill>
                <a:latin typeface="Roboto"/>
                <a:ea typeface="Roboto"/>
                <a:cs typeface="Roboto"/>
                <a:sym typeface="Roboto"/>
              </a:defRPr>
            </a:lvl1pPr>
            <a:lvl2pPr marL="0" marR="0" lvl="1" indent="0" algn="r">
              <a:lnSpc>
                <a:spcPct val="100000"/>
              </a:lnSpc>
              <a:spcBef>
                <a:spcPts val="0"/>
              </a:spcBef>
              <a:spcAft>
                <a:spcPts val="0"/>
              </a:spcAft>
              <a:buClr>
                <a:srgbClr val="000000"/>
              </a:buClr>
              <a:buSzPts val="1000"/>
              <a:buFont typeface="Arial"/>
              <a:buNone/>
              <a:defRPr sz="1000" b="0" i="0" u="none" strike="noStrike" cap="none">
                <a:solidFill>
                  <a:schemeClr val="dk2"/>
                </a:solidFill>
                <a:latin typeface="Roboto"/>
                <a:ea typeface="Roboto"/>
                <a:cs typeface="Roboto"/>
                <a:sym typeface="Roboto"/>
              </a:defRPr>
            </a:lvl2pPr>
            <a:lvl3pPr marL="0" marR="0" lvl="2" indent="0" algn="r">
              <a:lnSpc>
                <a:spcPct val="100000"/>
              </a:lnSpc>
              <a:spcBef>
                <a:spcPts val="0"/>
              </a:spcBef>
              <a:spcAft>
                <a:spcPts val="0"/>
              </a:spcAft>
              <a:buClr>
                <a:srgbClr val="000000"/>
              </a:buClr>
              <a:buSzPts val="1000"/>
              <a:buFont typeface="Arial"/>
              <a:buNone/>
              <a:defRPr sz="1000" b="0" i="0" u="none" strike="noStrike" cap="none">
                <a:solidFill>
                  <a:schemeClr val="dk2"/>
                </a:solidFill>
                <a:latin typeface="Roboto"/>
                <a:ea typeface="Roboto"/>
                <a:cs typeface="Roboto"/>
                <a:sym typeface="Roboto"/>
              </a:defRPr>
            </a:lvl3pPr>
            <a:lvl4pPr marL="0" marR="0" lvl="3" indent="0" algn="r">
              <a:lnSpc>
                <a:spcPct val="100000"/>
              </a:lnSpc>
              <a:spcBef>
                <a:spcPts val="0"/>
              </a:spcBef>
              <a:spcAft>
                <a:spcPts val="0"/>
              </a:spcAft>
              <a:buClr>
                <a:srgbClr val="000000"/>
              </a:buClr>
              <a:buSzPts val="1000"/>
              <a:buFont typeface="Arial"/>
              <a:buNone/>
              <a:defRPr sz="1000" b="0" i="0" u="none" strike="noStrike" cap="none">
                <a:solidFill>
                  <a:schemeClr val="dk2"/>
                </a:solidFill>
                <a:latin typeface="Roboto"/>
                <a:ea typeface="Roboto"/>
                <a:cs typeface="Roboto"/>
                <a:sym typeface="Roboto"/>
              </a:defRPr>
            </a:lvl4pPr>
            <a:lvl5pPr marL="0" marR="0" lvl="4" indent="0" algn="r">
              <a:lnSpc>
                <a:spcPct val="100000"/>
              </a:lnSpc>
              <a:spcBef>
                <a:spcPts val="0"/>
              </a:spcBef>
              <a:spcAft>
                <a:spcPts val="0"/>
              </a:spcAft>
              <a:buClr>
                <a:srgbClr val="000000"/>
              </a:buClr>
              <a:buSzPts val="1000"/>
              <a:buFont typeface="Arial"/>
              <a:buNone/>
              <a:defRPr sz="1000" b="0" i="0" u="none" strike="noStrike" cap="none">
                <a:solidFill>
                  <a:schemeClr val="dk2"/>
                </a:solidFill>
                <a:latin typeface="Roboto"/>
                <a:ea typeface="Roboto"/>
                <a:cs typeface="Roboto"/>
                <a:sym typeface="Roboto"/>
              </a:defRPr>
            </a:lvl5pPr>
            <a:lvl6pPr marL="0" marR="0" lvl="5" indent="0" algn="r">
              <a:lnSpc>
                <a:spcPct val="100000"/>
              </a:lnSpc>
              <a:spcBef>
                <a:spcPts val="0"/>
              </a:spcBef>
              <a:spcAft>
                <a:spcPts val="0"/>
              </a:spcAft>
              <a:buClr>
                <a:srgbClr val="000000"/>
              </a:buClr>
              <a:buSzPts val="1000"/>
              <a:buFont typeface="Arial"/>
              <a:buNone/>
              <a:defRPr sz="1000" b="0" i="0" u="none" strike="noStrike" cap="none">
                <a:solidFill>
                  <a:schemeClr val="dk2"/>
                </a:solidFill>
                <a:latin typeface="Roboto"/>
                <a:ea typeface="Roboto"/>
                <a:cs typeface="Roboto"/>
                <a:sym typeface="Roboto"/>
              </a:defRPr>
            </a:lvl6pPr>
            <a:lvl7pPr marL="0" marR="0" lvl="6" indent="0" algn="r">
              <a:lnSpc>
                <a:spcPct val="100000"/>
              </a:lnSpc>
              <a:spcBef>
                <a:spcPts val="0"/>
              </a:spcBef>
              <a:spcAft>
                <a:spcPts val="0"/>
              </a:spcAft>
              <a:buClr>
                <a:srgbClr val="000000"/>
              </a:buClr>
              <a:buSzPts val="1000"/>
              <a:buFont typeface="Arial"/>
              <a:buNone/>
              <a:defRPr sz="1000" b="0" i="0" u="none" strike="noStrike" cap="none">
                <a:solidFill>
                  <a:schemeClr val="dk2"/>
                </a:solidFill>
                <a:latin typeface="Roboto"/>
                <a:ea typeface="Roboto"/>
                <a:cs typeface="Roboto"/>
                <a:sym typeface="Roboto"/>
              </a:defRPr>
            </a:lvl7pPr>
            <a:lvl8pPr marL="0" marR="0" lvl="7" indent="0" algn="r">
              <a:lnSpc>
                <a:spcPct val="100000"/>
              </a:lnSpc>
              <a:spcBef>
                <a:spcPts val="0"/>
              </a:spcBef>
              <a:spcAft>
                <a:spcPts val="0"/>
              </a:spcAft>
              <a:buClr>
                <a:srgbClr val="000000"/>
              </a:buClr>
              <a:buSzPts val="1000"/>
              <a:buFont typeface="Arial"/>
              <a:buNone/>
              <a:defRPr sz="1000" b="0" i="0" u="none" strike="noStrike" cap="none">
                <a:solidFill>
                  <a:schemeClr val="dk2"/>
                </a:solidFill>
                <a:latin typeface="Roboto"/>
                <a:ea typeface="Roboto"/>
                <a:cs typeface="Roboto"/>
                <a:sym typeface="Roboto"/>
              </a:defRPr>
            </a:lvl8pPr>
            <a:lvl9pPr marL="0" marR="0" lvl="8" indent="0" algn="r">
              <a:lnSpc>
                <a:spcPct val="100000"/>
              </a:lnSpc>
              <a:spcBef>
                <a:spcPts val="0"/>
              </a:spcBef>
              <a:spcAft>
                <a:spcPts val="0"/>
              </a:spcAft>
              <a:buClr>
                <a:srgbClr val="000000"/>
              </a:buClr>
              <a:buSzPts val="1000"/>
              <a:buFont typeface="Arial"/>
              <a:buNone/>
              <a:defRPr sz="1000" b="0" i="0" u="none" strike="noStrike" cap="none">
                <a:solidFill>
                  <a:schemeClr val="dk2"/>
                </a:solidFill>
                <a:latin typeface="Roboto"/>
                <a:ea typeface="Roboto"/>
                <a:cs typeface="Roboto"/>
                <a:sym typeface="Roboto"/>
              </a:defRPr>
            </a:lvl9pPr>
          </a:lstStyle>
          <a:p>
            <a:pPr marL="0" lvl="0" indent="0" algn="r" rtl="0">
              <a:spcBef>
                <a:spcPts val="0"/>
              </a:spcBef>
              <a:spcAft>
                <a:spcPts val="0"/>
              </a:spcAft>
              <a:buNone/>
            </a:pPr>
            <a:fld id="{00000000-1234-1234-1234-123412341234}" type="slidenum">
              <a:rPr lang="en-GB"/>
              <a:t>‹#›</a:t>
            </a:fld>
            <a:endParaRPr/>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matchingName="Title only" type="titleOnly">
  <p:cSld name="TITLE_ONLY">
    <p:spTree>
      <p:nvGrpSpPr>
        <p:cNvPr id="1" name="Shape 34"/>
        <p:cNvGrpSpPr/>
        <p:nvPr/>
      </p:nvGrpSpPr>
      <p:grpSpPr>
        <a:xfrm>
          <a:off x="0" y="0"/>
          <a:ext cx="0" cy="0"/>
          <a:chOff x="0" y="0"/>
          <a:chExt cx="0" cy="0"/>
        </a:xfrm>
      </p:grpSpPr>
      <p:sp>
        <p:nvSpPr>
          <p:cNvPr id="35" name="Google Shape;35;p17"/>
          <p:cNvSpPr/>
          <p:nvPr/>
        </p:nvSpPr>
        <p:spPr>
          <a:xfrm>
            <a:off x="0" y="0"/>
            <a:ext cx="9144000" cy="1277100"/>
          </a:xfrm>
          <a:prstGeom prst="rect">
            <a:avLst/>
          </a:prstGeom>
          <a:solidFill>
            <a:schemeClr val="dk1"/>
          </a:solidFill>
          <a:ln>
            <a:noFill/>
          </a:ln>
        </p:spPr>
        <p:txBody>
          <a:bodyPr spcFirstLastPara="1" wrap="square" lIns="91425" tIns="91425" rIns="91425" bIns="91425" anchor="ctr" anchorCtr="0">
            <a:noAutofit/>
          </a:bodyPr>
          <a:lstStyle/>
          <a:p>
            <a:pPr marL="0" marR="0" lvl="0" indent="0" algn="l" rtl="0">
              <a:lnSpc>
                <a:spcPct val="100000"/>
              </a:lnSpc>
              <a:spcBef>
                <a:spcPts val="0"/>
              </a:spcBef>
              <a:spcAft>
                <a:spcPts val="0"/>
              </a:spcAft>
              <a:buClr>
                <a:srgbClr val="000000"/>
              </a:buClr>
              <a:buSzPts val="1400"/>
              <a:buFont typeface="Arial"/>
              <a:buNone/>
            </a:pPr>
            <a:endParaRPr sz="1400" b="0" i="0" u="none" strike="noStrike" cap="none">
              <a:solidFill>
                <a:srgbClr val="000000"/>
              </a:solidFill>
              <a:latin typeface="Arial"/>
              <a:ea typeface="Arial"/>
              <a:cs typeface="Arial"/>
              <a:sym typeface="Arial"/>
            </a:endParaRPr>
          </a:p>
        </p:txBody>
      </p:sp>
      <p:sp>
        <p:nvSpPr>
          <p:cNvPr id="36" name="Google Shape;36;p17"/>
          <p:cNvSpPr txBox="1">
            <a:spLocks noGrp="1"/>
          </p:cNvSpPr>
          <p:nvPr>
            <p:ph type="title"/>
          </p:nvPr>
        </p:nvSpPr>
        <p:spPr>
          <a:xfrm>
            <a:off x="311725" y="500925"/>
            <a:ext cx="8520600" cy="623700"/>
          </a:xfrm>
          <a:prstGeom prst="rect">
            <a:avLst/>
          </a:prstGeom>
          <a:noFill/>
          <a:ln>
            <a:noFill/>
          </a:ln>
        </p:spPr>
        <p:txBody>
          <a:bodyPr spcFirstLastPara="1" wrap="square" lIns="91425" tIns="91425" rIns="91425" bIns="91425" anchor="t" anchorCtr="0">
            <a:normAutofit/>
          </a:bodyPr>
          <a:lstStyle>
            <a:lvl1pPr lvl="0" algn="l">
              <a:lnSpc>
                <a:spcPct val="100000"/>
              </a:lnSpc>
              <a:spcBef>
                <a:spcPts val="0"/>
              </a:spcBef>
              <a:spcAft>
                <a:spcPts val="0"/>
              </a:spcAft>
              <a:buClr>
                <a:schemeClr val="lt1"/>
              </a:buClr>
              <a:buSzPts val="2800"/>
              <a:buNone/>
              <a:defRPr>
                <a:solidFill>
                  <a:schemeClr val="lt1"/>
                </a:solidFill>
              </a:defRPr>
            </a:lvl1pPr>
            <a:lvl2pPr lvl="1" algn="l">
              <a:lnSpc>
                <a:spcPct val="100000"/>
              </a:lnSpc>
              <a:spcBef>
                <a:spcPts val="0"/>
              </a:spcBef>
              <a:spcAft>
                <a:spcPts val="0"/>
              </a:spcAft>
              <a:buClr>
                <a:schemeClr val="lt1"/>
              </a:buClr>
              <a:buSzPts val="2800"/>
              <a:buNone/>
              <a:defRPr>
                <a:solidFill>
                  <a:schemeClr val="lt1"/>
                </a:solidFill>
              </a:defRPr>
            </a:lvl2pPr>
            <a:lvl3pPr lvl="2" algn="l">
              <a:lnSpc>
                <a:spcPct val="100000"/>
              </a:lnSpc>
              <a:spcBef>
                <a:spcPts val="0"/>
              </a:spcBef>
              <a:spcAft>
                <a:spcPts val="0"/>
              </a:spcAft>
              <a:buClr>
                <a:schemeClr val="lt1"/>
              </a:buClr>
              <a:buSzPts val="2800"/>
              <a:buNone/>
              <a:defRPr>
                <a:solidFill>
                  <a:schemeClr val="lt1"/>
                </a:solidFill>
              </a:defRPr>
            </a:lvl3pPr>
            <a:lvl4pPr lvl="3" algn="l">
              <a:lnSpc>
                <a:spcPct val="100000"/>
              </a:lnSpc>
              <a:spcBef>
                <a:spcPts val="0"/>
              </a:spcBef>
              <a:spcAft>
                <a:spcPts val="0"/>
              </a:spcAft>
              <a:buClr>
                <a:schemeClr val="lt1"/>
              </a:buClr>
              <a:buSzPts val="2800"/>
              <a:buNone/>
              <a:defRPr>
                <a:solidFill>
                  <a:schemeClr val="lt1"/>
                </a:solidFill>
              </a:defRPr>
            </a:lvl4pPr>
            <a:lvl5pPr lvl="4" algn="l">
              <a:lnSpc>
                <a:spcPct val="100000"/>
              </a:lnSpc>
              <a:spcBef>
                <a:spcPts val="0"/>
              </a:spcBef>
              <a:spcAft>
                <a:spcPts val="0"/>
              </a:spcAft>
              <a:buClr>
                <a:schemeClr val="lt1"/>
              </a:buClr>
              <a:buSzPts val="2800"/>
              <a:buNone/>
              <a:defRPr>
                <a:solidFill>
                  <a:schemeClr val="lt1"/>
                </a:solidFill>
              </a:defRPr>
            </a:lvl5pPr>
            <a:lvl6pPr lvl="5" algn="l">
              <a:lnSpc>
                <a:spcPct val="100000"/>
              </a:lnSpc>
              <a:spcBef>
                <a:spcPts val="0"/>
              </a:spcBef>
              <a:spcAft>
                <a:spcPts val="0"/>
              </a:spcAft>
              <a:buClr>
                <a:schemeClr val="lt1"/>
              </a:buClr>
              <a:buSzPts val="2800"/>
              <a:buNone/>
              <a:defRPr>
                <a:solidFill>
                  <a:schemeClr val="lt1"/>
                </a:solidFill>
              </a:defRPr>
            </a:lvl6pPr>
            <a:lvl7pPr lvl="6" algn="l">
              <a:lnSpc>
                <a:spcPct val="100000"/>
              </a:lnSpc>
              <a:spcBef>
                <a:spcPts val="0"/>
              </a:spcBef>
              <a:spcAft>
                <a:spcPts val="0"/>
              </a:spcAft>
              <a:buClr>
                <a:schemeClr val="lt1"/>
              </a:buClr>
              <a:buSzPts val="2800"/>
              <a:buNone/>
              <a:defRPr>
                <a:solidFill>
                  <a:schemeClr val="lt1"/>
                </a:solidFill>
              </a:defRPr>
            </a:lvl7pPr>
            <a:lvl8pPr lvl="7" algn="l">
              <a:lnSpc>
                <a:spcPct val="100000"/>
              </a:lnSpc>
              <a:spcBef>
                <a:spcPts val="0"/>
              </a:spcBef>
              <a:spcAft>
                <a:spcPts val="0"/>
              </a:spcAft>
              <a:buClr>
                <a:schemeClr val="lt1"/>
              </a:buClr>
              <a:buSzPts val="2800"/>
              <a:buNone/>
              <a:defRPr>
                <a:solidFill>
                  <a:schemeClr val="lt1"/>
                </a:solidFill>
              </a:defRPr>
            </a:lvl8pPr>
            <a:lvl9pPr lvl="8" algn="l">
              <a:lnSpc>
                <a:spcPct val="100000"/>
              </a:lnSpc>
              <a:spcBef>
                <a:spcPts val="0"/>
              </a:spcBef>
              <a:spcAft>
                <a:spcPts val="0"/>
              </a:spcAft>
              <a:buClr>
                <a:schemeClr val="lt1"/>
              </a:buClr>
              <a:buSzPts val="2800"/>
              <a:buNone/>
              <a:defRPr>
                <a:solidFill>
                  <a:schemeClr val="lt1"/>
                </a:solidFill>
              </a:defRPr>
            </a:lvl9pPr>
          </a:lstStyle>
          <a:p>
            <a:endParaRPr/>
          </a:p>
        </p:txBody>
      </p:sp>
      <p:sp>
        <p:nvSpPr>
          <p:cNvPr id="37" name="Google Shape;37;p17"/>
          <p:cNvSpPr txBox="1">
            <a:spLocks noGrp="1"/>
          </p:cNvSpPr>
          <p:nvPr>
            <p:ph type="sldNum" idx="12"/>
          </p:nvPr>
        </p:nvSpPr>
        <p:spPr>
          <a:xfrm>
            <a:off x="8472458" y="4663217"/>
            <a:ext cx="548700" cy="393600"/>
          </a:xfrm>
          <a:prstGeom prst="rect">
            <a:avLst/>
          </a:prstGeom>
          <a:noFill/>
          <a:ln>
            <a:noFill/>
          </a:ln>
        </p:spPr>
        <p:txBody>
          <a:bodyPr spcFirstLastPara="1" wrap="square" lIns="91425" tIns="91425" rIns="91425" bIns="91425" anchor="ctr" anchorCtr="0">
            <a:normAutofit/>
          </a:bodyPr>
          <a:lstStyle>
            <a:lvl1pPr marL="0" marR="0" lvl="0" indent="0" algn="r">
              <a:lnSpc>
                <a:spcPct val="100000"/>
              </a:lnSpc>
              <a:spcBef>
                <a:spcPts val="0"/>
              </a:spcBef>
              <a:spcAft>
                <a:spcPts val="0"/>
              </a:spcAft>
              <a:buClr>
                <a:srgbClr val="000000"/>
              </a:buClr>
              <a:buSzPts val="1000"/>
              <a:buFont typeface="Arial"/>
              <a:buNone/>
              <a:defRPr sz="1000" b="0" i="0" u="none" strike="noStrike" cap="none">
                <a:solidFill>
                  <a:schemeClr val="dk2"/>
                </a:solidFill>
                <a:latin typeface="Roboto"/>
                <a:ea typeface="Roboto"/>
                <a:cs typeface="Roboto"/>
                <a:sym typeface="Roboto"/>
              </a:defRPr>
            </a:lvl1pPr>
            <a:lvl2pPr marL="0" marR="0" lvl="1" indent="0" algn="r">
              <a:lnSpc>
                <a:spcPct val="100000"/>
              </a:lnSpc>
              <a:spcBef>
                <a:spcPts val="0"/>
              </a:spcBef>
              <a:spcAft>
                <a:spcPts val="0"/>
              </a:spcAft>
              <a:buClr>
                <a:srgbClr val="000000"/>
              </a:buClr>
              <a:buSzPts val="1000"/>
              <a:buFont typeface="Arial"/>
              <a:buNone/>
              <a:defRPr sz="1000" b="0" i="0" u="none" strike="noStrike" cap="none">
                <a:solidFill>
                  <a:schemeClr val="dk2"/>
                </a:solidFill>
                <a:latin typeface="Roboto"/>
                <a:ea typeface="Roboto"/>
                <a:cs typeface="Roboto"/>
                <a:sym typeface="Roboto"/>
              </a:defRPr>
            </a:lvl2pPr>
            <a:lvl3pPr marL="0" marR="0" lvl="2" indent="0" algn="r">
              <a:lnSpc>
                <a:spcPct val="100000"/>
              </a:lnSpc>
              <a:spcBef>
                <a:spcPts val="0"/>
              </a:spcBef>
              <a:spcAft>
                <a:spcPts val="0"/>
              </a:spcAft>
              <a:buClr>
                <a:srgbClr val="000000"/>
              </a:buClr>
              <a:buSzPts val="1000"/>
              <a:buFont typeface="Arial"/>
              <a:buNone/>
              <a:defRPr sz="1000" b="0" i="0" u="none" strike="noStrike" cap="none">
                <a:solidFill>
                  <a:schemeClr val="dk2"/>
                </a:solidFill>
                <a:latin typeface="Roboto"/>
                <a:ea typeface="Roboto"/>
                <a:cs typeface="Roboto"/>
                <a:sym typeface="Roboto"/>
              </a:defRPr>
            </a:lvl3pPr>
            <a:lvl4pPr marL="0" marR="0" lvl="3" indent="0" algn="r">
              <a:lnSpc>
                <a:spcPct val="100000"/>
              </a:lnSpc>
              <a:spcBef>
                <a:spcPts val="0"/>
              </a:spcBef>
              <a:spcAft>
                <a:spcPts val="0"/>
              </a:spcAft>
              <a:buClr>
                <a:srgbClr val="000000"/>
              </a:buClr>
              <a:buSzPts val="1000"/>
              <a:buFont typeface="Arial"/>
              <a:buNone/>
              <a:defRPr sz="1000" b="0" i="0" u="none" strike="noStrike" cap="none">
                <a:solidFill>
                  <a:schemeClr val="dk2"/>
                </a:solidFill>
                <a:latin typeface="Roboto"/>
                <a:ea typeface="Roboto"/>
                <a:cs typeface="Roboto"/>
                <a:sym typeface="Roboto"/>
              </a:defRPr>
            </a:lvl4pPr>
            <a:lvl5pPr marL="0" marR="0" lvl="4" indent="0" algn="r">
              <a:lnSpc>
                <a:spcPct val="100000"/>
              </a:lnSpc>
              <a:spcBef>
                <a:spcPts val="0"/>
              </a:spcBef>
              <a:spcAft>
                <a:spcPts val="0"/>
              </a:spcAft>
              <a:buClr>
                <a:srgbClr val="000000"/>
              </a:buClr>
              <a:buSzPts val="1000"/>
              <a:buFont typeface="Arial"/>
              <a:buNone/>
              <a:defRPr sz="1000" b="0" i="0" u="none" strike="noStrike" cap="none">
                <a:solidFill>
                  <a:schemeClr val="dk2"/>
                </a:solidFill>
                <a:latin typeface="Roboto"/>
                <a:ea typeface="Roboto"/>
                <a:cs typeface="Roboto"/>
                <a:sym typeface="Roboto"/>
              </a:defRPr>
            </a:lvl5pPr>
            <a:lvl6pPr marL="0" marR="0" lvl="5" indent="0" algn="r">
              <a:lnSpc>
                <a:spcPct val="100000"/>
              </a:lnSpc>
              <a:spcBef>
                <a:spcPts val="0"/>
              </a:spcBef>
              <a:spcAft>
                <a:spcPts val="0"/>
              </a:spcAft>
              <a:buClr>
                <a:srgbClr val="000000"/>
              </a:buClr>
              <a:buSzPts val="1000"/>
              <a:buFont typeface="Arial"/>
              <a:buNone/>
              <a:defRPr sz="1000" b="0" i="0" u="none" strike="noStrike" cap="none">
                <a:solidFill>
                  <a:schemeClr val="dk2"/>
                </a:solidFill>
                <a:latin typeface="Roboto"/>
                <a:ea typeface="Roboto"/>
                <a:cs typeface="Roboto"/>
                <a:sym typeface="Roboto"/>
              </a:defRPr>
            </a:lvl6pPr>
            <a:lvl7pPr marL="0" marR="0" lvl="6" indent="0" algn="r">
              <a:lnSpc>
                <a:spcPct val="100000"/>
              </a:lnSpc>
              <a:spcBef>
                <a:spcPts val="0"/>
              </a:spcBef>
              <a:spcAft>
                <a:spcPts val="0"/>
              </a:spcAft>
              <a:buClr>
                <a:srgbClr val="000000"/>
              </a:buClr>
              <a:buSzPts val="1000"/>
              <a:buFont typeface="Arial"/>
              <a:buNone/>
              <a:defRPr sz="1000" b="0" i="0" u="none" strike="noStrike" cap="none">
                <a:solidFill>
                  <a:schemeClr val="dk2"/>
                </a:solidFill>
                <a:latin typeface="Roboto"/>
                <a:ea typeface="Roboto"/>
                <a:cs typeface="Roboto"/>
                <a:sym typeface="Roboto"/>
              </a:defRPr>
            </a:lvl7pPr>
            <a:lvl8pPr marL="0" marR="0" lvl="7" indent="0" algn="r">
              <a:lnSpc>
                <a:spcPct val="100000"/>
              </a:lnSpc>
              <a:spcBef>
                <a:spcPts val="0"/>
              </a:spcBef>
              <a:spcAft>
                <a:spcPts val="0"/>
              </a:spcAft>
              <a:buClr>
                <a:srgbClr val="000000"/>
              </a:buClr>
              <a:buSzPts val="1000"/>
              <a:buFont typeface="Arial"/>
              <a:buNone/>
              <a:defRPr sz="1000" b="0" i="0" u="none" strike="noStrike" cap="none">
                <a:solidFill>
                  <a:schemeClr val="dk2"/>
                </a:solidFill>
                <a:latin typeface="Roboto"/>
                <a:ea typeface="Roboto"/>
                <a:cs typeface="Roboto"/>
                <a:sym typeface="Roboto"/>
              </a:defRPr>
            </a:lvl8pPr>
            <a:lvl9pPr marL="0" marR="0" lvl="8" indent="0" algn="r">
              <a:lnSpc>
                <a:spcPct val="100000"/>
              </a:lnSpc>
              <a:spcBef>
                <a:spcPts val="0"/>
              </a:spcBef>
              <a:spcAft>
                <a:spcPts val="0"/>
              </a:spcAft>
              <a:buClr>
                <a:srgbClr val="000000"/>
              </a:buClr>
              <a:buSzPts val="1000"/>
              <a:buFont typeface="Arial"/>
              <a:buNone/>
              <a:defRPr sz="1000" b="0" i="0" u="none" strike="noStrike" cap="none">
                <a:solidFill>
                  <a:schemeClr val="dk2"/>
                </a:solidFill>
                <a:latin typeface="Roboto"/>
                <a:ea typeface="Roboto"/>
                <a:cs typeface="Roboto"/>
                <a:sym typeface="Roboto"/>
              </a:defRPr>
            </a:lvl9pPr>
          </a:lstStyle>
          <a:p>
            <a:pPr marL="0" lvl="0" indent="0" algn="r" rtl="0">
              <a:spcBef>
                <a:spcPts val="0"/>
              </a:spcBef>
              <a:spcAft>
                <a:spcPts val="0"/>
              </a:spcAft>
              <a:buNone/>
            </a:pPr>
            <a:fld id="{00000000-1234-1234-1234-123412341234}" type="slidenum">
              <a:rPr lang="en-GB"/>
              <a:t>‹#›</a:t>
            </a:fld>
            <a:endParaRPr/>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matchingName="One column text">
  <p:cSld name="ONE_COLUMN_TEXT">
    <p:spTree>
      <p:nvGrpSpPr>
        <p:cNvPr id="1" name="Shape 38"/>
        <p:cNvGrpSpPr/>
        <p:nvPr/>
      </p:nvGrpSpPr>
      <p:grpSpPr>
        <a:xfrm>
          <a:off x="0" y="0"/>
          <a:ext cx="0" cy="0"/>
          <a:chOff x="0" y="0"/>
          <a:chExt cx="0" cy="0"/>
        </a:xfrm>
      </p:grpSpPr>
      <p:sp>
        <p:nvSpPr>
          <p:cNvPr id="39" name="Google Shape;39;p18"/>
          <p:cNvSpPr/>
          <p:nvPr/>
        </p:nvSpPr>
        <p:spPr>
          <a:xfrm>
            <a:off x="0" y="0"/>
            <a:ext cx="3764400" cy="5143500"/>
          </a:xfrm>
          <a:prstGeom prst="rect">
            <a:avLst/>
          </a:prstGeom>
          <a:solidFill>
            <a:schemeClr val="dk1"/>
          </a:solidFill>
          <a:ln>
            <a:noFill/>
          </a:ln>
        </p:spPr>
        <p:txBody>
          <a:bodyPr spcFirstLastPara="1" wrap="square" lIns="91425" tIns="91425" rIns="91425" bIns="91425" anchor="ctr" anchorCtr="0">
            <a:noAutofit/>
          </a:bodyPr>
          <a:lstStyle/>
          <a:p>
            <a:pPr marL="0" marR="0" lvl="0" indent="0" algn="l" rtl="0">
              <a:lnSpc>
                <a:spcPct val="100000"/>
              </a:lnSpc>
              <a:spcBef>
                <a:spcPts val="0"/>
              </a:spcBef>
              <a:spcAft>
                <a:spcPts val="0"/>
              </a:spcAft>
              <a:buClr>
                <a:srgbClr val="000000"/>
              </a:buClr>
              <a:buSzPts val="1400"/>
              <a:buFont typeface="Arial"/>
              <a:buNone/>
            </a:pPr>
            <a:endParaRPr sz="1400" b="0" i="0" u="none" strike="noStrike" cap="none">
              <a:solidFill>
                <a:srgbClr val="000000"/>
              </a:solidFill>
              <a:latin typeface="Arial"/>
              <a:ea typeface="Arial"/>
              <a:cs typeface="Arial"/>
              <a:sym typeface="Arial"/>
            </a:endParaRPr>
          </a:p>
        </p:txBody>
      </p:sp>
      <p:sp>
        <p:nvSpPr>
          <p:cNvPr id="40" name="Google Shape;40;p18"/>
          <p:cNvSpPr txBox="1">
            <a:spLocks noGrp="1"/>
          </p:cNvSpPr>
          <p:nvPr>
            <p:ph type="title"/>
          </p:nvPr>
        </p:nvSpPr>
        <p:spPr>
          <a:xfrm>
            <a:off x="311725" y="500925"/>
            <a:ext cx="3127500" cy="1829100"/>
          </a:xfrm>
          <a:prstGeom prst="rect">
            <a:avLst/>
          </a:prstGeom>
          <a:noFill/>
          <a:ln>
            <a:noFill/>
          </a:ln>
        </p:spPr>
        <p:txBody>
          <a:bodyPr spcFirstLastPara="1" wrap="square" lIns="91425" tIns="91425" rIns="91425" bIns="91425" anchor="t" anchorCtr="0">
            <a:normAutofit/>
          </a:bodyPr>
          <a:lstStyle>
            <a:lvl1pPr lvl="0" algn="l">
              <a:lnSpc>
                <a:spcPct val="100000"/>
              </a:lnSpc>
              <a:spcBef>
                <a:spcPts val="0"/>
              </a:spcBef>
              <a:spcAft>
                <a:spcPts val="0"/>
              </a:spcAft>
              <a:buClr>
                <a:schemeClr val="lt1"/>
              </a:buClr>
              <a:buSzPts val="2800"/>
              <a:buNone/>
              <a:defRPr>
                <a:solidFill>
                  <a:schemeClr val="lt1"/>
                </a:solidFill>
              </a:defRPr>
            </a:lvl1pPr>
            <a:lvl2pPr lvl="1" algn="l">
              <a:lnSpc>
                <a:spcPct val="100000"/>
              </a:lnSpc>
              <a:spcBef>
                <a:spcPts val="0"/>
              </a:spcBef>
              <a:spcAft>
                <a:spcPts val="0"/>
              </a:spcAft>
              <a:buClr>
                <a:schemeClr val="lt1"/>
              </a:buClr>
              <a:buSzPts val="2800"/>
              <a:buNone/>
              <a:defRPr>
                <a:solidFill>
                  <a:schemeClr val="lt1"/>
                </a:solidFill>
              </a:defRPr>
            </a:lvl2pPr>
            <a:lvl3pPr lvl="2" algn="l">
              <a:lnSpc>
                <a:spcPct val="100000"/>
              </a:lnSpc>
              <a:spcBef>
                <a:spcPts val="0"/>
              </a:spcBef>
              <a:spcAft>
                <a:spcPts val="0"/>
              </a:spcAft>
              <a:buClr>
                <a:schemeClr val="lt1"/>
              </a:buClr>
              <a:buSzPts val="2800"/>
              <a:buNone/>
              <a:defRPr>
                <a:solidFill>
                  <a:schemeClr val="lt1"/>
                </a:solidFill>
              </a:defRPr>
            </a:lvl3pPr>
            <a:lvl4pPr lvl="3" algn="l">
              <a:lnSpc>
                <a:spcPct val="100000"/>
              </a:lnSpc>
              <a:spcBef>
                <a:spcPts val="0"/>
              </a:spcBef>
              <a:spcAft>
                <a:spcPts val="0"/>
              </a:spcAft>
              <a:buClr>
                <a:schemeClr val="lt1"/>
              </a:buClr>
              <a:buSzPts val="2800"/>
              <a:buNone/>
              <a:defRPr>
                <a:solidFill>
                  <a:schemeClr val="lt1"/>
                </a:solidFill>
              </a:defRPr>
            </a:lvl4pPr>
            <a:lvl5pPr lvl="4" algn="l">
              <a:lnSpc>
                <a:spcPct val="100000"/>
              </a:lnSpc>
              <a:spcBef>
                <a:spcPts val="0"/>
              </a:spcBef>
              <a:spcAft>
                <a:spcPts val="0"/>
              </a:spcAft>
              <a:buClr>
                <a:schemeClr val="lt1"/>
              </a:buClr>
              <a:buSzPts val="2800"/>
              <a:buNone/>
              <a:defRPr>
                <a:solidFill>
                  <a:schemeClr val="lt1"/>
                </a:solidFill>
              </a:defRPr>
            </a:lvl5pPr>
            <a:lvl6pPr lvl="5" algn="l">
              <a:lnSpc>
                <a:spcPct val="100000"/>
              </a:lnSpc>
              <a:spcBef>
                <a:spcPts val="0"/>
              </a:spcBef>
              <a:spcAft>
                <a:spcPts val="0"/>
              </a:spcAft>
              <a:buClr>
                <a:schemeClr val="lt1"/>
              </a:buClr>
              <a:buSzPts val="2800"/>
              <a:buNone/>
              <a:defRPr>
                <a:solidFill>
                  <a:schemeClr val="lt1"/>
                </a:solidFill>
              </a:defRPr>
            </a:lvl6pPr>
            <a:lvl7pPr lvl="6" algn="l">
              <a:lnSpc>
                <a:spcPct val="100000"/>
              </a:lnSpc>
              <a:spcBef>
                <a:spcPts val="0"/>
              </a:spcBef>
              <a:spcAft>
                <a:spcPts val="0"/>
              </a:spcAft>
              <a:buClr>
                <a:schemeClr val="lt1"/>
              </a:buClr>
              <a:buSzPts val="2800"/>
              <a:buNone/>
              <a:defRPr>
                <a:solidFill>
                  <a:schemeClr val="lt1"/>
                </a:solidFill>
              </a:defRPr>
            </a:lvl7pPr>
            <a:lvl8pPr lvl="7" algn="l">
              <a:lnSpc>
                <a:spcPct val="100000"/>
              </a:lnSpc>
              <a:spcBef>
                <a:spcPts val="0"/>
              </a:spcBef>
              <a:spcAft>
                <a:spcPts val="0"/>
              </a:spcAft>
              <a:buClr>
                <a:schemeClr val="lt1"/>
              </a:buClr>
              <a:buSzPts val="2800"/>
              <a:buNone/>
              <a:defRPr>
                <a:solidFill>
                  <a:schemeClr val="lt1"/>
                </a:solidFill>
              </a:defRPr>
            </a:lvl8pPr>
            <a:lvl9pPr lvl="8" algn="l">
              <a:lnSpc>
                <a:spcPct val="100000"/>
              </a:lnSpc>
              <a:spcBef>
                <a:spcPts val="0"/>
              </a:spcBef>
              <a:spcAft>
                <a:spcPts val="0"/>
              </a:spcAft>
              <a:buClr>
                <a:schemeClr val="lt1"/>
              </a:buClr>
              <a:buSzPts val="2800"/>
              <a:buNone/>
              <a:defRPr>
                <a:solidFill>
                  <a:schemeClr val="lt1"/>
                </a:solidFill>
              </a:defRPr>
            </a:lvl9pPr>
          </a:lstStyle>
          <a:p>
            <a:endParaRPr/>
          </a:p>
        </p:txBody>
      </p:sp>
      <p:sp>
        <p:nvSpPr>
          <p:cNvPr id="41" name="Google Shape;41;p18"/>
          <p:cNvSpPr txBox="1">
            <a:spLocks noGrp="1"/>
          </p:cNvSpPr>
          <p:nvPr>
            <p:ph type="body" idx="1"/>
          </p:nvPr>
        </p:nvSpPr>
        <p:spPr>
          <a:xfrm>
            <a:off x="311700" y="2390650"/>
            <a:ext cx="3127500" cy="2298000"/>
          </a:xfrm>
          <a:prstGeom prst="rect">
            <a:avLst/>
          </a:prstGeom>
          <a:noFill/>
          <a:ln>
            <a:noFill/>
          </a:ln>
        </p:spPr>
        <p:txBody>
          <a:bodyPr spcFirstLastPara="1" wrap="square" lIns="91425" tIns="91425" rIns="91425" bIns="91425" anchor="t" anchorCtr="0">
            <a:normAutofit/>
          </a:bodyPr>
          <a:lstStyle>
            <a:lvl1pPr marL="457200" lvl="0" indent="-311150" algn="l">
              <a:lnSpc>
                <a:spcPct val="115000"/>
              </a:lnSpc>
              <a:spcBef>
                <a:spcPts val="0"/>
              </a:spcBef>
              <a:spcAft>
                <a:spcPts val="0"/>
              </a:spcAft>
              <a:buClr>
                <a:schemeClr val="accent2"/>
              </a:buClr>
              <a:buSzPts val="1300"/>
              <a:buChar char="●"/>
              <a:defRPr>
                <a:solidFill>
                  <a:schemeClr val="accent2"/>
                </a:solidFill>
              </a:defRPr>
            </a:lvl1pPr>
            <a:lvl2pPr marL="914400" lvl="1" indent="-298450" algn="l">
              <a:lnSpc>
                <a:spcPct val="115000"/>
              </a:lnSpc>
              <a:spcBef>
                <a:spcPts val="0"/>
              </a:spcBef>
              <a:spcAft>
                <a:spcPts val="0"/>
              </a:spcAft>
              <a:buClr>
                <a:schemeClr val="accent2"/>
              </a:buClr>
              <a:buSzPts val="1100"/>
              <a:buChar char="○"/>
              <a:defRPr>
                <a:solidFill>
                  <a:schemeClr val="accent2"/>
                </a:solidFill>
              </a:defRPr>
            </a:lvl2pPr>
            <a:lvl3pPr marL="1371600" lvl="2" indent="-298450" algn="l">
              <a:lnSpc>
                <a:spcPct val="115000"/>
              </a:lnSpc>
              <a:spcBef>
                <a:spcPts val="0"/>
              </a:spcBef>
              <a:spcAft>
                <a:spcPts val="0"/>
              </a:spcAft>
              <a:buClr>
                <a:schemeClr val="accent2"/>
              </a:buClr>
              <a:buSzPts val="1100"/>
              <a:buChar char="■"/>
              <a:defRPr>
                <a:solidFill>
                  <a:schemeClr val="accent2"/>
                </a:solidFill>
              </a:defRPr>
            </a:lvl3pPr>
            <a:lvl4pPr marL="1828800" lvl="3" indent="-298450" algn="l">
              <a:lnSpc>
                <a:spcPct val="115000"/>
              </a:lnSpc>
              <a:spcBef>
                <a:spcPts val="0"/>
              </a:spcBef>
              <a:spcAft>
                <a:spcPts val="0"/>
              </a:spcAft>
              <a:buClr>
                <a:schemeClr val="accent2"/>
              </a:buClr>
              <a:buSzPts val="1100"/>
              <a:buChar char="●"/>
              <a:defRPr>
                <a:solidFill>
                  <a:schemeClr val="accent2"/>
                </a:solidFill>
              </a:defRPr>
            </a:lvl4pPr>
            <a:lvl5pPr marL="2286000" lvl="4" indent="-298450" algn="l">
              <a:lnSpc>
                <a:spcPct val="115000"/>
              </a:lnSpc>
              <a:spcBef>
                <a:spcPts val="0"/>
              </a:spcBef>
              <a:spcAft>
                <a:spcPts val="0"/>
              </a:spcAft>
              <a:buClr>
                <a:schemeClr val="accent2"/>
              </a:buClr>
              <a:buSzPts val="1100"/>
              <a:buChar char="○"/>
              <a:defRPr>
                <a:solidFill>
                  <a:schemeClr val="accent2"/>
                </a:solidFill>
              </a:defRPr>
            </a:lvl5pPr>
            <a:lvl6pPr marL="2743200" lvl="5" indent="-298450" algn="l">
              <a:lnSpc>
                <a:spcPct val="115000"/>
              </a:lnSpc>
              <a:spcBef>
                <a:spcPts val="0"/>
              </a:spcBef>
              <a:spcAft>
                <a:spcPts val="0"/>
              </a:spcAft>
              <a:buClr>
                <a:schemeClr val="accent2"/>
              </a:buClr>
              <a:buSzPts val="1100"/>
              <a:buChar char="■"/>
              <a:defRPr>
                <a:solidFill>
                  <a:schemeClr val="accent2"/>
                </a:solidFill>
              </a:defRPr>
            </a:lvl6pPr>
            <a:lvl7pPr marL="3200400" lvl="6" indent="-298450" algn="l">
              <a:lnSpc>
                <a:spcPct val="115000"/>
              </a:lnSpc>
              <a:spcBef>
                <a:spcPts val="0"/>
              </a:spcBef>
              <a:spcAft>
                <a:spcPts val="0"/>
              </a:spcAft>
              <a:buClr>
                <a:schemeClr val="accent2"/>
              </a:buClr>
              <a:buSzPts val="1100"/>
              <a:buChar char="●"/>
              <a:defRPr>
                <a:solidFill>
                  <a:schemeClr val="accent2"/>
                </a:solidFill>
              </a:defRPr>
            </a:lvl7pPr>
            <a:lvl8pPr marL="3657600" lvl="7" indent="-298450" algn="l">
              <a:lnSpc>
                <a:spcPct val="115000"/>
              </a:lnSpc>
              <a:spcBef>
                <a:spcPts val="0"/>
              </a:spcBef>
              <a:spcAft>
                <a:spcPts val="0"/>
              </a:spcAft>
              <a:buClr>
                <a:schemeClr val="accent2"/>
              </a:buClr>
              <a:buSzPts val="1100"/>
              <a:buChar char="○"/>
              <a:defRPr>
                <a:solidFill>
                  <a:schemeClr val="accent2"/>
                </a:solidFill>
              </a:defRPr>
            </a:lvl8pPr>
            <a:lvl9pPr marL="4114800" lvl="8" indent="-298450" algn="l">
              <a:lnSpc>
                <a:spcPct val="115000"/>
              </a:lnSpc>
              <a:spcBef>
                <a:spcPts val="0"/>
              </a:spcBef>
              <a:spcAft>
                <a:spcPts val="0"/>
              </a:spcAft>
              <a:buClr>
                <a:schemeClr val="accent2"/>
              </a:buClr>
              <a:buSzPts val="1100"/>
              <a:buChar char="■"/>
              <a:defRPr>
                <a:solidFill>
                  <a:schemeClr val="accent2"/>
                </a:solidFill>
              </a:defRPr>
            </a:lvl9pPr>
          </a:lstStyle>
          <a:p>
            <a:endParaRPr/>
          </a:p>
        </p:txBody>
      </p:sp>
      <p:sp>
        <p:nvSpPr>
          <p:cNvPr id="42" name="Google Shape;42;p18"/>
          <p:cNvSpPr txBox="1">
            <a:spLocks noGrp="1"/>
          </p:cNvSpPr>
          <p:nvPr>
            <p:ph type="sldNum" idx="12"/>
          </p:nvPr>
        </p:nvSpPr>
        <p:spPr>
          <a:xfrm>
            <a:off x="8472458" y="4663217"/>
            <a:ext cx="548700" cy="393600"/>
          </a:xfrm>
          <a:prstGeom prst="rect">
            <a:avLst/>
          </a:prstGeom>
          <a:noFill/>
          <a:ln>
            <a:noFill/>
          </a:ln>
        </p:spPr>
        <p:txBody>
          <a:bodyPr spcFirstLastPara="1" wrap="square" lIns="91425" tIns="91425" rIns="91425" bIns="91425" anchor="ctr" anchorCtr="0">
            <a:normAutofit/>
          </a:bodyPr>
          <a:lstStyle>
            <a:lvl1pPr marL="0" marR="0" lvl="0" indent="0" algn="r">
              <a:lnSpc>
                <a:spcPct val="100000"/>
              </a:lnSpc>
              <a:spcBef>
                <a:spcPts val="0"/>
              </a:spcBef>
              <a:spcAft>
                <a:spcPts val="0"/>
              </a:spcAft>
              <a:buClr>
                <a:srgbClr val="000000"/>
              </a:buClr>
              <a:buSzPts val="1000"/>
              <a:buFont typeface="Arial"/>
              <a:buNone/>
              <a:defRPr sz="1000" b="0" i="0" u="none" strike="noStrike" cap="none">
                <a:solidFill>
                  <a:schemeClr val="dk2"/>
                </a:solidFill>
                <a:latin typeface="Roboto"/>
                <a:ea typeface="Roboto"/>
                <a:cs typeface="Roboto"/>
                <a:sym typeface="Roboto"/>
              </a:defRPr>
            </a:lvl1pPr>
            <a:lvl2pPr marL="0" marR="0" lvl="1" indent="0" algn="r">
              <a:lnSpc>
                <a:spcPct val="100000"/>
              </a:lnSpc>
              <a:spcBef>
                <a:spcPts val="0"/>
              </a:spcBef>
              <a:spcAft>
                <a:spcPts val="0"/>
              </a:spcAft>
              <a:buClr>
                <a:srgbClr val="000000"/>
              </a:buClr>
              <a:buSzPts val="1000"/>
              <a:buFont typeface="Arial"/>
              <a:buNone/>
              <a:defRPr sz="1000" b="0" i="0" u="none" strike="noStrike" cap="none">
                <a:solidFill>
                  <a:schemeClr val="dk2"/>
                </a:solidFill>
                <a:latin typeface="Roboto"/>
                <a:ea typeface="Roboto"/>
                <a:cs typeface="Roboto"/>
                <a:sym typeface="Roboto"/>
              </a:defRPr>
            </a:lvl2pPr>
            <a:lvl3pPr marL="0" marR="0" lvl="2" indent="0" algn="r">
              <a:lnSpc>
                <a:spcPct val="100000"/>
              </a:lnSpc>
              <a:spcBef>
                <a:spcPts val="0"/>
              </a:spcBef>
              <a:spcAft>
                <a:spcPts val="0"/>
              </a:spcAft>
              <a:buClr>
                <a:srgbClr val="000000"/>
              </a:buClr>
              <a:buSzPts val="1000"/>
              <a:buFont typeface="Arial"/>
              <a:buNone/>
              <a:defRPr sz="1000" b="0" i="0" u="none" strike="noStrike" cap="none">
                <a:solidFill>
                  <a:schemeClr val="dk2"/>
                </a:solidFill>
                <a:latin typeface="Roboto"/>
                <a:ea typeface="Roboto"/>
                <a:cs typeface="Roboto"/>
                <a:sym typeface="Roboto"/>
              </a:defRPr>
            </a:lvl3pPr>
            <a:lvl4pPr marL="0" marR="0" lvl="3" indent="0" algn="r">
              <a:lnSpc>
                <a:spcPct val="100000"/>
              </a:lnSpc>
              <a:spcBef>
                <a:spcPts val="0"/>
              </a:spcBef>
              <a:spcAft>
                <a:spcPts val="0"/>
              </a:spcAft>
              <a:buClr>
                <a:srgbClr val="000000"/>
              </a:buClr>
              <a:buSzPts val="1000"/>
              <a:buFont typeface="Arial"/>
              <a:buNone/>
              <a:defRPr sz="1000" b="0" i="0" u="none" strike="noStrike" cap="none">
                <a:solidFill>
                  <a:schemeClr val="dk2"/>
                </a:solidFill>
                <a:latin typeface="Roboto"/>
                <a:ea typeface="Roboto"/>
                <a:cs typeface="Roboto"/>
                <a:sym typeface="Roboto"/>
              </a:defRPr>
            </a:lvl4pPr>
            <a:lvl5pPr marL="0" marR="0" lvl="4" indent="0" algn="r">
              <a:lnSpc>
                <a:spcPct val="100000"/>
              </a:lnSpc>
              <a:spcBef>
                <a:spcPts val="0"/>
              </a:spcBef>
              <a:spcAft>
                <a:spcPts val="0"/>
              </a:spcAft>
              <a:buClr>
                <a:srgbClr val="000000"/>
              </a:buClr>
              <a:buSzPts val="1000"/>
              <a:buFont typeface="Arial"/>
              <a:buNone/>
              <a:defRPr sz="1000" b="0" i="0" u="none" strike="noStrike" cap="none">
                <a:solidFill>
                  <a:schemeClr val="dk2"/>
                </a:solidFill>
                <a:latin typeface="Roboto"/>
                <a:ea typeface="Roboto"/>
                <a:cs typeface="Roboto"/>
                <a:sym typeface="Roboto"/>
              </a:defRPr>
            </a:lvl5pPr>
            <a:lvl6pPr marL="0" marR="0" lvl="5" indent="0" algn="r">
              <a:lnSpc>
                <a:spcPct val="100000"/>
              </a:lnSpc>
              <a:spcBef>
                <a:spcPts val="0"/>
              </a:spcBef>
              <a:spcAft>
                <a:spcPts val="0"/>
              </a:spcAft>
              <a:buClr>
                <a:srgbClr val="000000"/>
              </a:buClr>
              <a:buSzPts val="1000"/>
              <a:buFont typeface="Arial"/>
              <a:buNone/>
              <a:defRPr sz="1000" b="0" i="0" u="none" strike="noStrike" cap="none">
                <a:solidFill>
                  <a:schemeClr val="dk2"/>
                </a:solidFill>
                <a:latin typeface="Roboto"/>
                <a:ea typeface="Roboto"/>
                <a:cs typeface="Roboto"/>
                <a:sym typeface="Roboto"/>
              </a:defRPr>
            </a:lvl6pPr>
            <a:lvl7pPr marL="0" marR="0" lvl="6" indent="0" algn="r">
              <a:lnSpc>
                <a:spcPct val="100000"/>
              </a:lnSpc>
              <a:spcBef>
                <a:spcPts val="0"/>
              </a:spcBef>
              <a:spcAft>
                <a:spcPts val="0"/>
              </a:spcAft>
              <a:buClr>
                <a:srgbClr val="000000"/>
              </a:buClr>
              <a:buSzPts val="1000"/>
              <a:buFont typeface="Arial"/>
              <a:buNone/>
              <a:defRPr sz="1000" b="0" i="0" u="none" strike="noStrike" cap="none">
                <a:solidFill>
                  <a:schemeClr val="dk2"/>
                </a:solidFill>
                <a:latin typeface="Roboto"/>
                <a:ea typeface="Roboto"/>
                <a:cs typeface="Roboto"/>
                <a:sym typeface="Roboto"/>
              </a:defRPr>
            </a:lvl7pPr>
            <a:lvl8pPr marL="0" marR="0" lvl="7" indent="0" algn="r">
              <a:lnSpc>
                <a:spcPct val="100000"/>
              </a:lnSpc>
              <a:spcBef>
                <a:spcPts val="0"/>
              </a:spcBef>
              <a:spcAft>
                <a:spcPts val="0"/>
              </a:spcAft>
              <a:buClr>
                <a:srgbClr val="000000"/>
              </a:buClr>
              <a:buSzPts val="1000"/>
              <a:buFont typeface="Arial"/>
              <a:buNone/>
              <a:defRPr sz="1000" b="0" i="0" u="none" strike="noStrike" cap="none">
                <a:solidFill>
                  <a:schemeClr val="dk2"/>
                </a:solidFill>
                <a:latin typeface="Roboto"/>
                <a:ea typeface="Roboto"/>
                <a:cs typeface="Roboto"/>
                <a:sym typeface="Roboto"/>
              </a:defRPr>
            </a:lvl8pPr>
            <a:lvl9pPr marL="0" marR="0" lvl="8" indent="0" algn="r">
              <a:lnSpc>
                <a:spcPct val="100000"/>
              </a:lnSpc>
              <a:spcBef>
                <a:spcPts val="0"/>
              </a:spcBef>
              <a:spcAft>
                <a:spcPts val="0"/>
              </a:spcAft>
              <a:buClr>
                <a:srgbClr val="000000"/>
              </a:buClr>
              <a:buSzPts val="1000"/>
              <a:buFont typeface="Arial"/>
              <a:buNone/>
              <a:defRPr sz="1000" b="0" i="0" u="none" strike="noStrike" cap="none">
                <a:solidFill>
                  <a:schemeClr val="dk2"/>
                </a:solidFill>
                <a:latin typeface="Roboto"/>
                <a:ea typeface="Roboto"/>
                <a:cs typeface="Roboto"/>
                <a:sym typeface="Roboto"/>
              </a:defRPr>
            </a:lvl9pPr>
          </a:lstStyle>
          <a:p>
            <a:pPr marL="0" lvl="0" indent="0" algn="r" rtl="0">
              <a:spcBef>
                <a:spcPts val="0"/>
              </a:spcBef>
              <a:spcAft>
                <a:spcPts val="0"/>
              </a:spcAft>
              <a:buNone/>
            </a:pPr>
            <a:fld id="{00000000-1234-1234-1234-123412341234}" type="slidenum">
              <a:rPr lang="en-GB"/>
              <a:t>‹#›</a:t>
            </a:fld>
            <a:endParaRPr/>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matchingName="Main point">
  <p:cSld name="MAIN_POINT">
    <p:bg>
      <p:bgPr>
        <a:solidFill>
          <a:schemeClr val="accent3"/>
        </a:solidFill>
        <a:effectLst/>
      </p:bgPr>
    </p:bg>
    <p:spTree>
      <p:nvGrpSpPr>
        <p:cNvPr id="1" name="Shape 43"/>
        <p:cNvGrpSpPr/>
        <p:nvPr/>
      </p:nvGrpSpPr>
      <p:grpSpPr>
        <a:xfrm>
          <a:off x="0" y="0"/>
          <a:ext cx="0" cy="0"/>
          <a:chOff x="0" y="0"/>
          <a:chExt cx="0" cy="0"/>
        </a:xfrm>
      </p:grpSpPr>
      <p:sp>
        <p:nvSpPr>
          <p:cNvPr id="44" name="Google Shape;44;p19"/>
          <p:cNvSpPr txBox="1">
            <a:spLocks noGrp="1"/>
          </p:cNvSpPr>
          <p:nvPr>
            <p:ph type="title"/>
          </p:nvPr>
        </p:nvSpPr>
        <p:spPr>
          <a:xfrm>
            <a:off x="311675" y="798600"/>
            <a:ext cx="6247800" cy="3546300"/>
          </a:xfrm>
          <a:prstGeom prst="rect">
            <a:avLst/>
          </a:prstGeom>
          <a:noFill/>
          <a:ln>
            <a:noFill/>
          </a:ln>
        </p:spPr>
        <p:txBody>
          <a:bodyPr spcFirstLastPara="1" wrap="square" lIns="91425" tIns="91425" rIns="91425" bIns="91425" anchor="ctr" anchorCtr="0">
            <a:normAutofit/>
          </a:bodyPr>
          <a:lstStyle>
            <a:lvl1pPr lvl="0" algn="l">
              <a:lnSpc>
                <a:spcPct val="100000"/>
              </a:lnSpc>
              <a:spcBef>
                <a:spcPts val="0"/>
              </a:spcBef>
              <a:spcAft>
                <a:spcPts val="0"/>
              </a:spcAft>
              <a:buSzPts val="3600"/>
              <a:buNone/>
              <a:defRPr sz="3600"/>
            </a:lvl1pPr>
            <a:lvl2pPr lvl="1" algn="l">
              <a:lnSpc>
                <a:spcPct val="100000"/>
              </a:lnSpc>
              <a:spcBef>
                <a:spcPts val="0"/>
              </a:spcBef>
              <a:spcAft>
                <a:spcPts val="0"/>
              </a:spcAft>
              <a:buSzPts val="3600"/>
              <a:buNone/>
              <a:defRPr sz="3600"/>
            </a:lvl2pPr>
            <a:lvl3pPr lvl="2" algn="l">
              <a:lnSpc>
                <a:spcPct val="100000"/>
              </a:lnSpc>
              <a:spcBef>
                <a:spcPts val="0"/>
              </a:spcBef>
              <a:spcAft>
                <a:spcPts val="0"/>
              </a:spcAft>
              <a:buSzPts val="3600"/>
              <a:buNone/>
              <a:defRPr sz="3600"/>
            </a:lvl3pPr>
            <a:lvl4pPr lvl="3" algn="l">
              <a:lnSpc>
                <a:spcPct val="100000"/>
              </a:lnSpc>
              <a:spcBef>
                <a:spcPts val="0"/>
              </a:spcBef>
              <a:spcAft>
                <a:spcPts val="0"/>
              </a:spcAft>
              <a:buSzPts val="3600"/>
              <a:buNone/>
              <a:defRPr sz="3600"/>
            </a:lvl4pPr>
            <a:lvl5pPr lvl="4" algn="l">
              <a:lnSpc>
                <a:spcPct val="100000"/>
              </a:lnSpc>
              <a:spcBef>
                <a:spcPts val="0"/>
              </a:spcBef>
              <a:spcAft>
                <a:spcPts val="0"/>
              </a:spcAft>
              <a:buSzPts val="3600"/>
              <a:buNone/>
              <a:defRPr sz="3600"/>
            </a:lvl5pPr>
            <a:lvl6pPr lvl="5" algn="l">
              <a:lnSpc>
                <a:spcPct val="100000"/>
              </a:lnSpc>
              <a:spcBef>
                <a:spcPts val="0"/>
              </a:spcBef>
              <a:spcAft>
                <a:spcPts val="0"/>
              </a:spcAft>
              <a:buSzPts val="3600"/>
              <a:buNone/>
              <a:defRPr sz="3600"/>
            </a:lvl6pPr>
            <a:lvl7pPr lvl="6" algn="l">
              <a:lnSpc>
                <a:spcPct val="100000"/>
              </a:lnSpc>
              <a:spcBef>
                <a:spcPts val="0"/>
              </a:spcBef>
              <a:spcAft>
                <a:spcPts val="0"/>
              </a:spcAft>
              <a:buSzPts val="3600"/>
              <a:buNone/>
              <a:defRPr sz="3600"/>
            </a:lvl7pPr>
            <a:lvl8pPr lvl="7" algn="l">
              <a:lnSpc>
                <a:spcPct val="100000"/>
              </a:lnSpc>
              <a:spcBef>
                <a:spcPts val="0"/>
              </a:spcBef>
              <a:spcAft>
                <a:spcPts val="0"/>
              </a:spcAft>
              <a:buSzPts val="3600"/>
              <a:buNone/>
              <a:defRPr sz="3600"/>
            </a:lvl8pPr>
            <a:lvl9pPr lvl="8" algn="l">
              <a:lnSpc>
                <a:spcPct val="100000"/>
              </a:lnSpc>
              <a:spcBef>
                <a:spcPts val="0"/>
              </a:spcBef>
              <a:spcAft>
                <a:spcPts val="0"/>
              </a:spcAft>
              <a:buSzPts val="3600"/>
              <a:buNone/>
              <a:defRPr sz="3600"/>
            </a:lvl9pPr>
          </a:lstStyle>
          <a:p>
            <a:endParaRPr/>
          </a:p>
        </p:txBody>
      </p:sp>
      <p:sp>
        <p:nvSpPr>
          <p:cNvPr id="45" name="Google Shape;45;p19"/>
          <p:cNvSpPr txBox="1">
            <a:spLocks noGrp="1"/>
          </p:cNvSpPr>
          <p:nvPr>
            <p:ph type="sldNum" idx="12"/>
          </p:nvPr>
        </p:nvSpPr>
        <p:spPr>
          <a:xfrm>
            <a:off x="8472458" y="4663217"/>
            <a:ext cx="548700" cy="393600"/>
          </a:xfrm>
          <a:prstGeom prst="rect">
            <a:avLst/>
          </a:prstGeom>
          <a:noFill/>
          <a:ln>
            <a:noFill/>
          </a:ln>
        </p:spPr>
        <p:txBody>
          <a:bodyPr spcFirstLastPara="1" wrap="square" lIns="91425" tIns="91425" rIns="91425" bIns="91425" anchor="ctr" anchorCtr="0">
            <a:normAutofit/>
          </a:bodyPr>
          <a:lstStyle>
            <a:lvl1pPr marL="0" marR="0" lvl="0" indent="0" algn="r">
              <a:lnSpc>
                <a:spcPct val="100000"/>
              </a:lnSpc>
              <a:spcBef>
                <a:spcPts val="0"/>
              </a:spcBef>
              <a:spcAft>
                <a:spcPts val="0"/>
              </a:spcAft>
              <a:buClr>
                <a:srgbClr val="000000"/>
              </a:buClr>
              <a:buSzPts val="1000"/>
              <a:buFont typeface="Arial"/>
              <a:buNone/>
              <a:defRPr sz="1000" b="0" i="0" u="none" strike="noStrike" cap="none">
                <a:solidFill>
                  <a:schemeClr val="accent1"/>
                </a:solidFill>
                <a:latin typeface="Roboto"/>
                <a:ea typeface="Roboto"/>
                <a:cs typeface="Roboto"/>
                <a:sym typeface="Roboto"/>
              </a:defRPr>
            </a:lvl1pPr>
            <a:lvl2pPr marL="0" marR="0" lvl="1" indent="0" algn="r">
              <a:lnSpc>
                <a:spcPct val="100000"/>
              </a:lnSpc>
              <a:spcBef>
                <a:spcPts val="0"/>
              </a:spcBef>
              <a:spcAft>
                <a:spcPts val="0"/>
              </a:spcAft>
              <a:buClr>
                <a:srgbClr val="000000"/>
              </a:buClr>
              <a:buSzPts val="1000"/>
              <a:buFont typeface="Arial"/>
              <a:buNone/>
              <a:defRPr sz="1000" b="0" i="0" u="none" strike="noStrike" cap="none">
                <a:solidFill>
                  <a:schemeClr val="accent1"/>
                </a:solidFill>
                <a:latin typeface="Roboto"/>
                <a:ea typeface="Roboto"/>
                <a:cs typeface="Roboto"/>
                <a:sym typeface="Roboto"/>
              </a:defRPr>
            </a:lvl2pPr>
            <a:lvl3pPr marL="0" marR="0" lvl="2" indent="0" algn="r">
              <a:lnSpc>
                <a:spcPct val="100000"/>
              </a:lnSpc>
              <a:spcBef>
                <a:spcPts val="0"/>
              </a:spcBef>
              <a:spcAft>
                <a:spcPts val="0"/>
              </a:spcAft>
              <a:buClr>
                <a:srgbClr val="000000"/>
              </a:buClr>
              <a:buSzPts val="1000"/>
              <a:buFont typeface="Arial"/>
              <a:buNone/>
              <a:defRPr sz="1000" b="0" i="0" u="none" strike="noStrike" cap="none">
                <a:solidFill>
                  <a:schemeClr val="accent1"/>
                </a:solidFill>
                <a:latin typeface="Roboto"/>
                <a:ea typeface="Roboto"/>
                <a:cs typeface="Roboto"/>
                <a:sym typeface="Roboto"/>
              </a:defRPr>
            </a:lvl3pPr>
            <a:lvl4pPr marL="0" marR="0" lvl="3" indent="0" algn="r">
              <a:lnSpc>
                <a:spcPct val="100000"/>
              </a:lnSpc>
              <a:spcBef>
                <a:spcPts val="0"/>
              </a:spcBef>
              <a:spcAft>
                <a:spcPts val="0"/>
              </a:spcAft>
              <a:buClr>
                <a:srgbClr val="000000"/>
              </a:buClr>
              <a:buSzPts val="1000"/>
              <a:buFont typeface="Arial"/>
              <a:buNone/>
              <a:defRPr sz="1000" b="0" i="0" u="none" strike="noStrike" cap="none">
                <a:solidFill>
                  <a:schemeClr val="accent1"/>
                </a:solidFill>
                <a:latin typeface="Roboto"/>
                <a:ea typeface="Roboto"/>
                <a:cs typeface="Roboto"/>
                <a:sym typeface="Roboto"/>
              </a:defRPr>
            </a:lvl4pPr>
            <a:lvl5pPr marL="0" marR="0" lvl="4" indent="0" algn="r">
              <a:lnSpc>
                <a:spcPct val="100000"/>
              </a:lnSpc>
              <a:spcBef>
                <a:spcPts val="0"/>
              </a:spcBef>
              <a:spcAft>
                <a:spcPts val="0"/>
              </a:spcAft>
              <a:buClr>
                <a:srgbClr val="000000"/>
              </a:buClr>
              <a:buSzPts val="1000"/>
              <a:buFont typeface="Arial"/>
              <a:buNone/>
              <a:defRPr sz="1000" b="0" i="0" u="none" strike="noStrike" cap="none">
                <a:solidFill>
                  <a:schemeClr val="accent1"/>
                </a:solidFill>
                <a:latin typeface="Roboto"/>
                <a:ea typeface="Roboto"/>
                <a:cs typeface="Roboto"/>
                <a:sym typeface="Roboto"/>
              </a:defRPr>
            </a:lvl5pPr>
            <a:lvl6pPr marL="0" marR="0" lvl="5" indent="0" algn="r">
              <a:lnSpc>
                <a:spcPct val="100000"/>
              </a:lnSpc>
              <a:spcBef>
                <a:spcPts val="0"/>
              </a:spcBef>
              <a:spcAft>
                <a:spcPts val="0"/>
              </a:spcAft>
              <a:buClr>
                <a:srgbClr val="000000"/>
              </a:buClr>
              <a:buSzPts val="1000"/>
              <a:buFont typeface="Arial"/>
              <a:buNone/>
              <a:defRPr sz="1000" b="0" i="0" u="none" strike="noStrike" cap="none">
                <a:solidFill>
                  <a:schemeClr val="accent1"/>
                </a:solidFill>
                <a:latin typeface="Roboto"/>
                <a:ea typeface="Roboto"/>
                <a:cs typeface="Roboto"/>
                <a:sym typeface="Roboto"/>
              </a:defRPr>
            </a:lvl6pPr>
            <a:lvl7pPr marL="0" marR="0" lvl="6" indent="0" algn="r">
              <a:lnSpc>
                <a:spcPct val="100000"/>
              </a:lnSpc>
              <a:spcBef>
                <a:spcPts val="0"/>
              </a:spcBef>
              <a:spcAft>
                <a:spcPts val="0"/>
              </a:spcAft>
              <a:buClr>
                <a:srgbClr val="000000"/>
              </a:buClr>
              <a:buSzPts val="1000"/>
              <a:buFont typeface="Arial"/>
              <a:buNone/>
              <a:defRPr sz="1000" b="0" i="0" u="none" strike="noStrike" cap="none">
                <a:solidFill>
                  <a:schemeClr val="accent1"/>
                </a:solidFill>
                <a:latin typeface="Roboto"/>
                <a:ea typeface="Roboto"/>
                <a:cs typeface="Roboto"/>
                <a:sym typeface="Roboto"/>
              </a:defRPr>
            </a:lvl7pPr>
            <a:lvl8pPr marL="0" marR="0" lvl="7" indent="0" algn="r">
              <a:lnSpc>
                <a:spcPct val="100000"/>
              </a:lnSpc>
              <a:spcBef>
                <a:spcPts val="0"/>
              </a:spcBef>
              <a:spcAft>
                <a:spcPts val="0"/>
              </a:spcAft>
              <a:buClr>
                <a:srgbClr val="000000"/>
              </a:buClr>
              <a:buSzPts val="1000"/>
              <a:buFont typeface="Arial"/>
              <a:buNone/>
              <a:defRPr sz="1000" b="0" i="0" u="none" strike="noStrike" cap="none">
                <a:solidFill>
                  <a:schemeClr val="accent1"/>
                </a:solidFill>
                <a:latin typeface="Roboto"/>
                <a:ea typeface="Roboto"/>
                <a:cs typeface="Roboto"/>
                <a:sym typeface="Roboto"/>
              </a:defRPr>
            </a:lvl8pPr>
            <a:lvl9pPr marL="0" marR="0" lvl="8" indent="0" algn="r">
              <a:lnSpc>
                <a:spcPct val="100000"/>
              </a:lnSpc>
              <a:spcBef>
                <a:spcPts val="0"/>
              </a:spcBef>
              <a:spcAft>
                <a:spcPts val="0"/>
              </a:spcAft>
              <a:buClr>
                <a:srgbClr val="000000"/>
              </a:buClr>
              <a:buSzPts val="1000"/>
              <a:buFont typeface="Arial"/>
              <a:buNone/>
              <a:defRPr sz="1000" b="0" i="0" u="none" strike="noStrike" cap="none">
                <a:solidFill>
                  <a:schemeClr val="accent1"/>
                </a:solidFill>
                <a:latin typeface="Roboto"/>
                <a:ea typeface="Roboto"/>
                <a:cs typeface="Roboto"/>
                <a:sym typeface="Roboto"/>
              </a:defRPr>
            </a:lvl9pPr>
          </a:lstStyle>
          <a:p>
            <a:pPr marL="0" lvl="0" indent="0" algn="r" rtl="0">
              <a:spcBef>
                <a:spcPts val="0"/>
              </a:spcBef>
              <a:spcAft>
                <a:spcPts val="0"/>
              </a:spcAft>
              <a:buNone/>
            </a:pPr>
            <a:fld id="{00000000-1234-1234-1234-123412341234}" type="slidenum">
              <a:rPr lang="en-GB"/>
              <a:t>‹#›</a:t>
            </a:fld>
            <a:endParaRPr/>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matchingName="Section title and description">
  <p:cSld name="SECTION_TITLE_AND_DESCRIPTION">
    <p:spTree>
      <p:nvGrpSpPr>
        <p:cNvPr id="1" name="Shape 46"/>
        <p:cNvGrpSpPr/>
        <p:nvPr/>
      </p:nvGrpSpPr>
      <p:grpSpPr>
        <a:xfrm>
          <a:off x="0" y="0"/>
          <a:ext cx="0" cy="0"/>
          <a:chOff x="0" y="0"/>
          <a:chExt cx="0" cy="0"/>
        </a:xfrm>
      </p:grpSpPr>
      <p:sp>
        <p:nvSpPr>
          <p:cNvPr id="47" name="Google Shape;47;p20"/>
          <p:cNvSpPr/>
          <p:nvPr/>
        </p:nvSpPr>
        <p:spPr>
          <a:xfrm>
            <a:off x="0" y="0"/>
            <a:ext cx="4572000" cy="5143500"/>
          </a:xfrm>
          <a:prstGeom prst="rect">
            <a:avLst/>
          </a:prstGeom>
          <a:solidFill>
            <a:schemeClr val="dk1"/>
          </a:solidFill>
          <a:ln>
            <a:noFill/>
          </a:ln>
        </p:spPr>
        <p:txBody>
          <a:bodyPr spcFirstLastPara="1" wrap="square" lIns="91425" tIns="91425" rIns="91425" bIns="91425" anchor="ctr" anchorCtr="0">
            <a:noAutofit/>
          </a:bodyPr>
          <a:lstStyle/>
          <a:p>
            <a:pPr marL="0" marR="0" lvl="0" indent="0" algn="l" rtl="0">
              <a:lnSpc>
                <a:spcPct val="100000"/>
              </a:lnSpc>
              <a:spcBef>
                <a:spcPts val="0"/>
              </a:spcBef>
              <a:spcAft>
                <a:spcPts val="0"/>
              </a:spcAft>
              <a:buClr>
                <a:srgbClr val="000000"/>
              </a:buClr>
              <a:buSzPts val="1400"/>
              <a:buFont typeface="Arial"/>
              <a:buNone/>
            </a:pPr>
            <a:endParaRPr sz="1400" b="0" i="0" u="none" strike="noStrike" cap="none">
              <a:solidFill>
                <a:srgbClr val="000000"/>
              </a:solidFill>
              <a:latin typeface="Arial"/>
              <a:ea typeface="Arial"/>
              <a:cs typeface="Arial"/>
              <a:sym typeface="Arial"/>
            </a:endParaRPr>
          </a:p>
        </p:txBody>
      </p:sp>
      <p:sp>
        <p:nvSpPr>
          <p:cNvPr id="48" name="Google Shape;48;p20"/>
          <p:cNvSpPr txBox="1">
            <a:spLocks noGrp="1"/>
          </p:cNvSpPr>
          <p:nvPr>
            <p:ph type="title"/>
          </p:nvPr>
        </p:nvSpPr>
        <p:spPr>
          <a:xfrm>
            <a:off x="311300" y="500925"/>
            <a:ext cx="3704400" cy="2049600"/>
          </a:xfrm>
          <a:prstGeom prst="rect">
            <a:avLst/>
          </a:prstGeom>
          <a:noFill/>
          <a:ln>
            <a:noFill/>
          </a:ln>
        </p:spPr>
        <p:txBody>
          <a:bodyPr spcFirstLastPara="1" wrap="square" lIns="91425" tIns="91425" rIns="91425" bIns="91425" anchor="t" anchorCtr="0">
            <a:normAutofit/>
          </a:bodyPr>
          <a:lstStyle>
            <a:lvl1pPr lvl="0" algn="l">
              <a:lnSpc>
                <a:spcPct val="100000"/>
              </a:lnSpc>
              <a:spcBef>
                <a:spcPts val="0"/>
              </a:spcBef>
              <a:spcAft>
                <a:spcPts val="0"/>
              </a:spcAft>
              <a:buClr>
                <a:schemeClr val="lt1"/>
              </a:buClr>
              <a:buSzPts val="2800"/>
              <a:buNone/>
              <a:defRPr>
                <a:solidFill>
                  <a:schemeClr val="lt1"/>
                </a:solidFill>
              </a:defRPr>
            </a:lvl1pPr>
            <a:lvl2pPr lvl="1" algn="l">
              <a:lnSpc>
                <a:spcPct val="100000"/>
              </a:lnSpc>
              <a:spcBef>
                <a:spcPts val="0"/>
              </a:spcBef>
              <a:spcAft>
                <a:spcPts val="0"/>
              </a:spcAft>
              <a:buClr>
                <a:schemeClr val="lt1"/>
              </a:buClr>
              <a:buSzPts val="2800"/>
              <a:buNone/>
              <a:defRPr>
                <a:solidFill>
                  <a:schemeClr val="lt1"/>
                </a:solidFill>
              </a:defRPr>
            </a:lvl2pPr>
            <a:lvl3pPr lvl="2" algn="l">
              <a:lnSpc>
                <a:spcPct val="100000"/>
              </a:lnSpc>
              <a:spcBef>
                <a:spcPts val="0"/>
              </a:spcBef>
              <a:spcAft>
                <a:spcPts val="0"/>
              </a:spcAft>
              <a:buClr>
                <a:schemeClr val="lt1"/>
              </a:buClr>
              <a:buSzPts val="2800"/>
              <a:buNone/>
              <a:defRPr>
                <a:solidFill>
                  <a:schemeClr val="lt1"/>
                </a:solidFill>
              </a:defRPr>
            </a:lvl3pPr>
            <a:lvl4pPr lvl="3" algn="l">
              <a:lnSpc>
                <a:spcPct val="100000"/>
              </a:lnSpc>
              <a:spcBef>
                <a:spcPts val="0"/>
              </a:spcBef>
              <a:spcAft>
                <a:spcPts val="0"/>
              </a:spcAft>
              <a:buClr>
                <a:schemeClr val="lt1"/>
              </a:buClr>
              <a:buSzPts val="2800"/>
              <a:buNone/>
              <a:defRPr>
                <a:solidFill>
                  <a:schemeClr val="lt1"/>
                </a:solidFill>
              </a:defRPr>
            </a:lvl4pPr>
            <a:lvl5pPr lvl="4" algn="l">
              <a:lnSpc>
                <a:spcPct val="100000"/>
              </a:lnSpc>
              <a:spcBef>
                <a:spcPts val="0"/>
              </a:spcBef>
              <a:spcAft>
                <a:spcPts val="0"/>
              </a:spcAft>
              <a:buClr>
                <a:schemeClr val="lt1"/>
              </a:buClr>
              <a:buSzPts val="2800"/>
              <a:buNone/>
              <a:defRPr>
                <a:solidFill>
                  <a:schemeClr val="lt1"/>
                </a:solidFill>
              </a:defRPr>
            </a:lvl5pPr>
            <a:lvl6pPr lvl="5" algn="l">
              <a:lnSpc>
                <a:spcPct val="100000"/>
              </a:lnSpc>
              <a:spcBef>
                <a:spcPts val="0"/>
              </a:spcBef>
              <a:spcAft>
                <a:spcPts val="0"/>
              </a:spcAft>
              <a:buClr>
                <a:schemeClr val="lt1"/>
              </a:buClr>
              <a:buSzPts val="2800"/>
              <a:buNone/>
              <a:defRPr>
                <a:solidFill>
                  <a:schemeClr val="lt1"/>
                </a:solidFill>
              </a:defRPr>
            </a:lvl6pPr>
            <a:lvl7pPr lvl="6" algn="l">
              <a:lnSpc>
                <a:spcPct val="100000"/>
              </a:lnSpc>
              <a:spcBef>
                <a:spcPts val="0"/>
              </a:spcBef>
              <a:spcAft>
                <a:spcPts val="0"/>
              </a:spcAft>
              <a:buClr>
                <a:schemeClr val="lt1"/>
              </a:buClr>
              <a:buSzPts val="2800"/>
              <a:buNone/>
              <a:defRPr>
                <a:solidFill>
                  <a:schemeClr val="lt1"/>
                </a:solidFill>
              </a:defRPr>
            </a:lvl7pPr>
            <a:lvl8pPr lvl="7" algn="l">
              <a:lnSpc>
                <a:spcPct val="100000"/>
              </a:lnSpc>
              <a:spcBef>
                <a:spcPts val="0"/>
              </a:spcBef>
              <a:spcAft>
                <a:spcPts val="0"/>
              </a:spcAft>
              <a:buClr>
                <a:schemeClr val="lt1"/>
              </a:buClr>
              <a:buSzPts val="2800"/>
              <a:buNone/>
              <a:defRPr>
                <a:solidFill>
                  <a:schemeClr val="lt1"/>
                </a:solidFill>
              </a:defRPr>
            </a:lvl8pPr>
            <a:lvl9pPr lvl="8" algn="l">
              <a:lnSpc>
                <a:spcPct val="100000"/>
              </a:lnSpc>
              <a:spcBef>
                <a:spcPts val="0"/>
              </a:spcBef>
              <a:spcAft>
                <a:spcPts val="0"/>
              </a:spcAft>
              <a:buClr>
                <a:schemeClr val="lt1"/>
              </a:buClr>
              <a:buSzPts val="2800"/>
              <a:buNone/>
              <a:defRPr>
                <a:solidFill>
                  <a:schemeClr val="lt1"/>
                </a:solidFill>
              </a:defRPr>
            </a:lvl9pPr>
          </a:lstStyle>
          <a:p>
            <a:endParaRPr/>
          </a:p>
        </p:txBody>
      </p:sp>
      <p:sp>
        <p:nvSpPr>
          <p:cNvPr id="49" name="Google Shape;49;p20"/>
          <p:cNvSpPr txBox="1">
            <a:spLocks noGrp="1"/>
          </p:cNvSpPr>
          <p:nvPr>
            <p:ph type="subTitle" idx="1"/>
          </p:nvPr>
        </p:nvSpPr>
        <p:spPr>
          <a:xfrm>
            <a:off x="304800" y="2626725"/>
            <a:ext cx="3704400" cy="926700"/>
          </a:xfrm>
          <a:prstGeom prst="rect">
            <a:avLst/>
          </a:prstGeom>
          <a:noFill/>
          <a:ln>
            <a:noFill/>
          </a:ln>
        </p:spPr>
        <p:txBody>
          <a:bodyPr spcFirstLastPara="1" wrap="square" lIns="91425" tIns="91425" rIns="91425" bIns="91425" anchor="t" anchorCtr="0">
            <a:normAutofit/>
          </a:bodyPr>
          <a:lstStyle>
            <a:lvl1pPr lvl="0" algn="l">
              <a:lnSpc>
                <a:spcPct val="100000"/>
              </a:lnSpc>
              <a:spcBef>
                <a:spcPts val="0"/>
              </a:spcBef>
              <a:spcAft>
                <a:spcPts val="0"/>
              </a:spcAft>
              <a:buClr>
                <a:schemeClr val="accent2"/>
              </a:buClr>
              <a:buSzPts val="1600"/>
              <a:buNone/>
              <a:defRPr sz="1600">
                <a:solidFill>
                  <a:schemeClr val="accent2"/>
                </a:solidFill>
              </a:defRPr>
            </a:lvl1pPr>
            <a:lvl2pPr lvl="1" algn="l">
              <a:lnSpc>
                <a:spcPct val="100000"/>
              </a:lnSpc>
              <a:spcBef>
                <a:spcPts val="0"/>
              </a:spcBef>
              <a:spcAft>
                <a:spcPts val="0"/>
              </a:spcAft>
              <a:buClr>
                <a:schemeClr val="accent2"/>
              </a:buClr>
              <a:buSzPts val="1600"/>
              <a:buNone/>
              <a:defRPr sz="1600">
                <a:solidFill>
                  <a:schemeClr val="accent2"/>
                </a:solidFill>
              </a:defRPr>
            </a:lvl2pPr>
            <a:lvl3pPr lvl="2" algn="l">
              <a:lnSpc>
                <a:spcPct val="100000"/>
              </a:lnSpc>
              <a:spcBef>
                <a:spcPts val="0"/>
              </a:spcBef>
              <a:spcAft>
                <a:spcPts val="0"/>
              </a:spcAft>
              <a:buClr>
                <a:schemeClr val="accent2"/>
              </a:buClr>
              <a:buSzPts val="1600"/>
              <a:buNone/>
              <a:defRPr sz="1600">
                <a:solidFill>
                  <a:schemeClr val="accent2"/>
                </a:solidFill>
              </a:defRPr>
            </a:lvl3pPr>
            <a:lvl4pPr lvl="3" algn="l">
              <a:lnSpc>
                <a:spcPct val="100000"/>
              </a:lnSpc>
              <a:spcBef>
                <a:spcPts val="0"/>
              </a:spcBef>
              <a:spcAft>
                <a:spcPts val="0"/>
              </a:spcAft>
              <a:buClr>
                <a:schemeClr val="accent2"/>
              </a:buClr>
              <a:buSzPts val="1600"/>
              <a:buNone/>
              <a:defRPr sz="1600">
                <a:solidFill>
                  <a:schemeClr val="accent2"/>
                </a:solidFill>
              </a:defRPr>
            </a:lvl4pPr>
            <a:lvl5pPr lvl="4" algn="l">
              <a:lnSpc>
                <a:spcPct val="100000"/>
              </a:lnSpc>
              <a:spcBef>
                <a:spcPts val="0"/>
              </a:spcBef>
              <a:spcAft>
                <a:spcPts val="0"/>
              </a:spcAft>
              <a:buClr>
                <a:schemeClr val="accent2"/>
              </a:buClr>
              <a:buSzPts val="1600"/>
              <a:buNone/>
              <a:defRPr sz="1600">
                <a:solidFill>
                  <a:schemeClr val="accent2"/>
                </a:solidFill>
              </a:defRPr>
            </a:lvl5pPr>
            <a:lvl6pPr lvl="5" algn="l">
              <a:lnSpc>
                <a:spcPct val="100000"/>
              </a:lnSpc>
              <a:spcBef>
                <a:spcPts val="0"/>
              </a:spcBef>
              <a:spcAft>
                <a:spcPts val="0"/>
              </a:spcAft>
              <a:buClr>
                <a:schemeClr val="accent2"/>
              </a:buClr>
              <a:buSzPts val="1600"/>
              <a:buNone/>
              <a:defRPr sz="1600">
                <a:solidFill>
                  <a:schemeClr val="accent2"/>
                </a:solidFill>
              </a:defRPr>
            </a:lvl6pPr>
            <a:lvl7pPr lvl="6" algn="l">
              <a:lnSpc>
                <a:spcPct val="100000"/>
              </a:lnSpc>
              <a:spcBef>
                <a:spcPts val="0"/>
              </a:spcBef>
              <a:spcAft>
                <a:spcPts val="0"/>
              </a:spcAft>
              <a:buClr>
                <a:schemeClr val="accent2"/>
              </a:buClr>
              <a:buSzPts val="1600"/>
              <a:buNone/>
              <a:defRPr sz="1600">
                <a:solidFill>
                  <a:schemeClr val="accent2"/>
                </a:solidFill>
              </a:defRPr>
            </a:lvl7pPr>
            <a:lvl8pPr lvl="7" algn="l">
              <a:lnSpc>
                <a:spcPct val="100000"/>
              </a:lnSpc>
              <a:spcBef>
                <a:spcPts val="0"/>
              </a:spcBef>
              <a:spcAft>
                <a:spcPts val="0"/>
              </a:spcAft>
              <a:buClr>
                <a:schemeClr val="accent2"/>
              </a:buClr>
              <a:buSzPts val="1600"/>
              <a:buNone/>
              <a:defRPr sz="1600">
                <a:solidFill>
                  <a:schemeClr val="accent2"/>
                </a:solidFill>
              </a:defRPr>
            </a:lvl8pPr>
            <a:lvl9pPr lvl="8" algn="l">
              <a:lnSpc>
                <a:spcPct val="100000"/>
              </a:lnSpc>
              <a:spcBef>
                <a:spcPts val="0"/>
              </a:spcBef>
              <a:spcAft>
                <a:spcPts val="0"/>
              </a:spcAft>
              <a:buClr>
                <a:schemeClr val="accent2"/>
              </a:buClr>
              <a:buSzPts val="1600"/>
              <a:buNone/>
              <a:defRPr sz="1600">
                <a:solidFill>
                  <a:schemeClr val="accent2"/>
                </a:solidFill>
              </a:defRPr>
            </a:lvl9pPr>
          </a:lstStyle>
          <a:p>
            <a:endParaRPr/>
          </a:p>
        </p:txBody>
      </p:sp>
      <p:sp>
        <p:nvSpPr>
          <p:cNvPr id="50" name="Google Shape;50;p20"/>
          <p:cNvSpPr txBox="1">
            <a:spLocks noGrp="1"/>
          </p:cNvSpPr>
          <p:nvPr>
            <p:ph type="body" idx="2"/>
          </p:nvPr>
        </p:nvSpPr>
        <p:spPr>
          <a:xfrm>
            <a:off x="4879025" y="500925"/>
            <a:ext cx="3954000" cy="4111500"/>
          </a:xfrm>
          <a:prstGeom prst="rect">
            <a:avLst/>
          </a:prstGeom>
          <a:noFill/>
          <a:ln>
            <a:noFill/>
          </a:ln>
        </p:spPr>
        <p:txBody>
          <a:bodyPr spcFirstLastPara="1" wrap="square" lIns="91425" tIns="91425" rIns="91425" bIns="91425" anchor="t" anchorCtr="0">
            <a:normAutofit/>
          </a:bodyPr>
          <a:lstStyle>
            <a:lvl1pPr marL="457200" lvl="0" indent="-311150" algn="l">
              <a:lnSpc>
                <a:spcPct val="115000"/>
              </a:lnSpc>
              <a:spcBef>
                <a:spcPts val="0"/>
              </a:spcBef>
              <a:spcAft>
                <a:spcPts val="0"/>
              </a:spcAft>
              <a:buSzPts val="1300"/>
              <a:buChar char="●"/>
              <a:defRPr/>
            </a:lvl1pPr>
            <a:lvl2pPr marL="914400" lvl="1" indent="-298450" algn="l">
              <a:lnSpc>
                <a:spcPct val="115000"/>
              </a:lnSpc>
              <a:spcBef>
                <a:spcPts val="0"/>
              </a:spcBef>
              <a:spcAft>
                <a:spcPts val="0"/>
              </a:spcAft>
              <a:buSzPts val="1100"/>
              <a:buChar char="○"/>
              <a:defRPr/>
            </a:lvl2pPr>
            <a:lvl3pPr marL="1371600" lvl="2" indent="-298450" algn="l">
              <a:lnSpc>
                <a:spcPct val="115000"/>
              </a:lnSpc>
              <a:spcBef>
                <a:spcPts val="0"/>
              </a:spcBef>
              <a:spcAft>
                <a:spcPts val="0"/>
              </a:spcAft>
              <a:buSzPts val="1100"/>
              <a:buChar char="■"/>
              <a:defRPr/>
            </a:lvl3pPr>
            <a:lvl4pPr marL="1828800" lvl="3" indent="-298450" algn="l">
              <a:lnSpc>
                <a:spcPct val="115000"/>
              </a:lnSpc>
              <a:spcBef>
                <a:spcPts val="0"/>
              </a:spcBef>
              <a:spcAft>
                <a:spcPts val="0"/>
              </a:spcAft>
              <a:buSzPts val="1100"/>
              <a:buChar char="●"/>
              <a:defRPr/>
            </a:lvl4pPr>
            <a:lvl5pPr marL="2286000" lvl="4" indent="-298450" algn="l">
              <a:lnSpc>
                <a:spcPct val="115000"/>
              </a:lnSpc>
              <a:spcBef>
                <a:spcPts val="0"/>
              </a:spcBef>
              <a:spcAft>
                <a:spcPts val="0"/>
              </a:spcAft>
              <a:buSzPts val="1100"/>
              <a:buChar char="○"/>
              <a:defRPr/>
            </a:lvl5pPr>
            <a:lvl6pPr marL="2743200" lvl="5" indent="-298450" algn="l">
              <a:lnSpc>
                <a:spcPct val="115000"/>
              </a:lnSpc>
              <a:spcBef>
                <a:spcPts val="0"/>
              </a:spcBef>
              <a:spcAft>
                <a:spcPts val="0"/>
              </a:spcAft>
              <a:buSzPts val="1100"/>
              <a:buChar char="■"/>
              <a:defRPr/>
            </a:lvl6pPr>
            <a:lvl7pPr marL="3200400" lvl="6" indent="-298450" algn="l">
              <a:lnSpc>
                <a:spcPct val="115000"/>
              </a:lnSpc>
              <a:spcBef>
                <a:spcPts val="0"/>
              </a:spcBef>
              <a:spcAft>
                <a:spcPts val="0"/>
              </a:spcAft>
              <a:buSzPts val="1100"/>
              <a:buChar char="●"/>
              <a:defRPr/>
            </a:lvl7pPr>
            <a:lvl8pPr marL="3657600" lvl="7" indent="-298450" algn="l">
              <a:lnSpc>
                <a:spcPct val="115000"/>
              </a:lnSpc>
              <a:spcBef>
                <a:spcPts val="0"/>
              </a:spcBef>
              <a:spcAft>
                <a:spcPts val="0"/>
              </a:spcAft>
              <a:buSzPts val="1100"/>
              <a:buChar char="○"/>
              <a:defRPr/>
            </a:lvl8pPr>
            <a:lvl9pPr marL="4114800" lvl="8" indent="-298450" algn="l">
              <a:lnSpc>
                <a:spcPct val="115000"/>
              </a:lnSpc>
              <a:spcBef>
                <a:spcPts val="0"/>
              </a:spcBef>
              <a:spcAft>
                <a:spcPts val="0"/>
              </a:spcAft>
              <a:buSzPts val="1100"/>
              <a:buChar char="■"/>
              <a:defRPr/>
            </a:lvl9pPr>
          </a:lstStyle>
          <a:p>
            <a:endParaRPr/>
          </a:p>
        </p:txBody>
      </p:sp>
      <p:sp>
        <p:nvSpPr>
          <p:cNvPr id="51" name="Google Shape;51;p20"/>
          <p:cNvSpPr txBox="1">
            <a:spLocks noGrp="1"/>
          </p:cNvSpPr>
          <p:nvPr>
            <p:ph type="sldNum" idx="12"/>
          </p:nvPr>
        </p:nvSpPr>
        <p:spPr>
          <a:xfrm>
            <a:off x="8472458" y="4663217"/>
            <a:ext cx="548700" cy="393600"/>
          </a:xfrm>
          <a:prstGeom prst="rect">
            <a:avLst/>
          </a:prstGeom>
          <a:noFill/>
          <a:ln>
            <a:noFill/>
          </a:ln>
        </p:spPr>
        <p:txBody>
          <a:bodyPr spcFirstLastPara="1" wrap="square" lIns="91425" tIns="91425" rIns="91425" bIns="91425" anchor="ctr" anchorCtr="0">
            <a:normAutofit/>
          </a:bodyPr>
          <a:lstStyle>
            <a:lvl1pPr marL="0" marR="0" lvl="0" indent="0" algn="r">
              <a:lnSpc>
                <a:spcPct val="100000"/>
              </a:lnSpc>
              <a:spcBef>
                <a:spcPts val="0"/>
              </a:spcBef>
              <a:spcAft>
                <a:spcPts val="0"/>
              </a:spcAft>
              <a:buClr>
                <a:srgbClr val="000000"/>
              </a:buClr>
              <a:buSzPts val="1000"/>
              <a:buFont typeface="Arial"/>
              <a:buNone/>
              <a:defRPr sz="1000" b="0" i="0" u="none" strike="noStrike" cap="none">
                <a:solidFill>
                  <a:schemeClr val="dk2"/>
                </a:solidFill>
                <a:latin typeface="Roboto"/>
                <a:ea typeface="Roboto"/>
                <a:cs typeface="Roboto"/>
                <a:sym typeface="Roboto"/>
              </a:defRPr>
            </a:lvl1pPr>
            <a:lvl2pPr marL="0" marR="0" lvl="1" indent="0" algn="r">
              <a:lnSpc>
                <a:spcPct val="100000"/>
              </a:lnSpc>
              <a:spcBef>
                <a:spcPts val="0"/>
              </a:spcBef>
              <a:spcAft>
                <a:spcPts val="0"/>
              </a:spcAft>
              <a:buClr>
                <a:srgbClr val="000000"/>
              </a:buClr>
              <a:buSzPts val="1000"/>
              <a:buFont typeface="Arial"/>
              <a:buNone/>
              <a:defRPr sz="1000" b="0" i="0" u="none" strike="noStrike" cap="none">
                <a:solidFill>
                  <a:schemeClr val="dk2"/>
                </a:solidFill>
                <a:latin typeface="Roboto"/>
                <a:ea typeface="Roboto"/>
                <a:cs typeface="Roboto"/>
                <a:sym typeface="Roboto"/>
              </a:defRPr>
            </a:lvl2pPr>
            <a:lvl3pPr marL="0" marR="0" lvl="2" indent="0" algn="r">
              <a:lnSpc>
                <a:spcPct val="100000"/>
              </a:lnSpc>
              <a:spcBef>
                <a:spcPts val="0"/>
              </a:spcBef>
              <a:spcAft>
                <a:spcPts val="0"/>
              </a:spcAft>
              <a:buClr>
                <a:srgbClr val="000000"/>
              </a:buClr>
              <a:buSzPts val="1000"/>
              <a:buFont typeface="Arial"/>
              <a:buNone/>
              <a:defRPr sz="1000" b="0" i="0" u="none" strike="noStrike" cap="none">
                <a:solidFill>
                  <a:schemeClr val="dk2"/>
                </a:solidFill>
                <a:latin typeface="Roboto"/>
                <a:ea typeface="Roboto"/>
                <a:cs typeface="Roboto"/>
                <a:sym typeface="Roboto"/>
              </a:defRPr>
            </a:lvl3pPr>
            <a:lvl4pPr marL="0" marR="0" lvl="3" indent="0" algn="r">
              <a:lnSpc>
                <a:spcPct val="100000"/>
              </a:lnSpc>
              <a:spcBef>
                <a:spcPts val="0"/>
              </a:spcBef>
              <a:spcAft>
                <a:spcPts val="0"/>
              </a:spcAft>
              <a:buClr>
                <a:srgbClr val="000000"/>
              </a:buClr>
              <a:buSzPts val="1000"/>
              <a:buFont typeface="Arial"/>
              <a:buNone/>
              <a:defRPr sz="1000" b="0" i="0" u="none" strike="noStrike" cap="none">
                <a:solidFill>
                  <a:schemeClr val="dk2"/>
                </a:solidFill>
                <a:latin typeface="Roboto"/>
                <a:ea typeface="Roboto"/>
                <a:cs typeface="Roboto"/>
                <a:sym typeface="Roboto"/>
              </a:defRPr>
            </a:lvl4pPr>
            <a:lvl5pPr marL="0" marR="0" lvl="4" indent="0" algn="r">
              <a:lnSpc>
                <a:spcPct val="100000"/>
              </a:lnSpc>
              <a:spcBef>
                <a:spcPts val="0"/>
              </a:spcBef>
              <a:spcAft>
                <a:spcPts val="0"/>
              </a:spcAft>
              <a:buClr>
                <a:srgbClr val="000000"/>
              </a:buClr>
              <a:buSzPts val="1000"/>
              <a:buFont typeface="Arial"/>
              <a:buNone/>
              <a:defRPr sz="1000" b="0" i="0" u="none" strike="noStrike" cap="none">
                <a:solidFill>
                  <a:schemeClr val="dk2"/>
                </a:solidFill>
                <a:latin typeface="Roboto"/>
                <a:ea typeface="Roboto"/>
                <a:cs typeface="Roboto"/>
                <a:sym typeface="Roboto"/>
              </a:defRPr>
            </a:lvl5pPr>
            <a:lvl6pPr marL="0" marR="0" lvl="5" indent="0" algn="r">
              <a:lnSpc>
                <a:spcPct val="100000"/>
              </a:lnSpc>
              <a:spcBef>
                <a:spcPts val="0"/>
              </a:spcBef>
              <a:spcAft>
                <a:spcPts val="0"/>
              </a:spcAft>
              <a:buClr>
                <a:srgbClr val="000000"/>
              </a:buClr>
              <a:buSzPts val="1000"/>
              <a:buFont typeface="Arial"/>
              <a:buNone/>
              <a:defRPr sz="1000" b="0" i="0" u="none" strike="noStrike" cap="none">
                <a:solidFill>
                  <a:schemeClr val="dk2"/>
                </a:solidFill>
                <a:latin typeface="Roboto"/>
                <a:ea typeface="Roboto"/>
                <a:cs typeface="Roboto"/>
                <a:sym typeface="Roboto"/>
              </a:defRPr>
            </a:lvl6pPr>
            <a:lvl7pPr marL="0" marR="0" lvl="6" indent="0" algn="r">
              <a:lnSpc>
                <a:spcPct val="100000"/>
              </a:lnSpc>
              <a:spcBef>
                <a:spcPts val="0"/>
              </a:spcBef>
              <a:spcAft>
                <a:spcPts val="0"/>
              </a:spcAft>
              <a:buClr>
                <a:srgbClr val="000000"/>
              </a:buClr>
              <a:buSzPts val="1000"/>
              <a:buFont typeface="Arial"/>
              <a:buNone/>
              <a:defRPr sz="1000" b="0" i="0" u="none" strike="noStrike" cap="none">
                <a:solidFill>
                  <a:schemeClr val="dk2"/>
                </a:solidFill>
                <a:latin typeface="Roboto"/>
                <a:ea typeface="Roboto"/>
                <a:cs typeface="Roboto"/>
                <a:sym typeface="Roboto"/>
              </a:defRPr>
            </a:lvl7pPr>
            <a:lvl8pPr marL="0" marR="0" lvl="7" indent="0" algn="r">
              <a:lnSpc>
                <a:spcPct val="100000"/>
              </a:lnSpc>
              <a:spcBef>
                <a:spcPts val="0"/>
              </a:spcBef>
              <a:spcAft>
                <a:spcPts val="0"/>
              </a:spcAft>
              <a:buClr>
                <a:srgbClr val="000000"/>
              </a:buClr>
              <a:buSzPts val="1000"/>
              <a:buFont typeface="Arial"/>
              <a:buNone/>
              <a:defRPr sz="1000" b="0" i="0" u="none" strike="noStrike" cap="none">
                <a:solidFill>
                  <a:schemeClr val="dk2"/>
                </a:solidFill>
                <a:latin typeface="Roboto"/>
                <a:ea typeface="Roboto"/>
                <a:cs typeface="Roboto"/>
                <a:sym typeface="Roboto"/>
              </a:defRPr>
            </a:lvl8pPr>
            <a:lvl9pPr marL="0" marR="0" lvl="8" indent="0" algn="r">
              <a:lnSpc>
                <a:spcPct val="100000"/>
              </a:lnSpc>
              <a:spcBef>
                <a:spcPts val="0"/>
              </a:spcBef>
              <a:spcAft>
                <a:spcPts val="0"/>
              </a:spcAft>
              <a:buClr>
                <a:srgbClr val="000000"/>
              </a:buClr>
              <a:buSzPts val="1000"/>
              <a:buFont typeface="Arial"/>
              <a:buNone/>
              <a:defRPr sz="1000" b="0" i="0" u="none" strike="noStrike" cap="none">
                <a:solidFill>
                  <a:schemeClr val="dk2"/>
                </a:solidFill>
                <a:latin typeface="Roboto"/>
                <a:ea typeface="Roboto"/>
                <a:cs typeface="Roboto"/>
                <a:sym typeface="Roboto"/>
              </a:defRPr>
            </a:lvl9pPr>
          </a:lstStyle>
          <a:p>
            <a:pPr marL="0" lvl="0" indent="0" algn="r" rtl="0">
              <a:spcBef>
                <a:spcPts val="0"/>
              </a:spcBef>
              <a:spcAft>
                <a:spcPts val="0"/>
              </a:spcAft>
              <a:buNone/>
            </a:pPr>
            <a:fld id="{00000000-1234-1234-1234-123412341234}" type="slidenum">
              <a:rPr lang="en-GB"/>
              <a:t>‹#›</a:t>
            </a:fld>
            <a:endParaRPr/>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matchingName="Caption">
  <p:cSld name="CAPTION_ONLY">
    <p:spTree>
      <p:nvGrpSpPr>
        <p:cNvPr id="1" name="Shape 52"/>
        <p:cNvGrpSpPr/>
        <p:nvPr/>
      </p:nvGrpSpPr>
      <p:grpSpPr>
        <a:xfrm>
          <a:off x="0" y="0"/>
          <a:ext cx="0" cy="0"/>
          <a:chOff x="0" y="0"/>
          <a:chExt cx="0" cy="0"/>
        </a:xfrm>
      </p:grpSpPr>
      <p:sp>
        <p:nvSpPr>
          <p:cNvPr id="53" name="Google Shape;53;p21"/>
          <p:cNvSpPr/>
          <p:nvPr/>
        </p:nvSpPr>
        <p:spPr>
          <a:xfrm>
            <a:off x="0" y="4369000"/>
            <a:ext cx="9144000" cy="774300"/>
          </a:xfrm>
          <a:prstGeom prst="rect">
            <a:avLst/>
          </a:prstGeom>
          <a:solidFill>
            <a:schemeClr val="dk1"/>
          </a:solidFill>
          <a:ln>
            <a:noFill/>
          </a:ln>
        </p:spPr>
        <p:txBody>
          <a:bodyPr spcFirstLastPara="1" wrap="square" lIns="91425" tIns="91425" rIns="91425" bIns="91425" anchor="ctr" anchorCtr="0">
            <a:noAutofit/>
          </a:bodyPr>
          <a:lstStyle/>
          <a:p>
            <a:pPr marL="0" marR="0" lvl="0" indent="0" algn="l" rtl="0">
              <a:lnSpc>
                <a:spcPct val="100000"/>
              </a:lnSpc>
              <a:spcBef>
                <a:spcPts val="0"/>
              </a:spcBef>
              <a:spcAft>
                <a:spcPts val="0"/>
              </a:spcAft>
              <a:buClr>
                <a:srgbClr val="000000"/>
              </a:buClr>
              <a:buSzPts val="1400"/>
              <a:buFont typeface="Arial"/>
              <a:buNone/>
            </a:pPr>
            <a:endParaRPr sz="1400" b="0" i="0" u="none" strike="noStrike" cap="none">
              <a:solidFill>
                <a:srgbClr val="000000"/>
              </a:solidFill>
              <a:latin typeface="Arial"/>
              <a:ea typeface="Arial"/>
              <a:cs typeface="Arial"/>
              <a:sym typeface="Arial"/>
            </a:endParaRPr>
          </a:p>
        </p:txBody>
      </p:sp>
      <p:sp>
        <p:nvSpPr>
          <p:cNvPr id="54" name="Google Shape;54;p21"/>
          <p:cNvSpPr txBox="1">
            <a:spLocks noGrp="1"/>
          </p:cNvSpPr>
          <p:nvPr>
            <p:ph type="body" idx="1"/>
          </p:nvPr>
        </p:nvSpPr>
        <p:spPr>
          <a:xfrm>
            <a:off x="311700" y="4521400"/>
            <a:ext cx="7979400" cy="460500"/>
          </a:xfrm>
          <a:prstGeom prst="rect">
            <a:avLst/>
          </a:prstGeom>
          <a:noFill/>
          <a:ln>
            <a:noFill/>
          </a:ln>
        </p:spPr>
        <p:txBody>
          <a:bodyPr spcFirstLastPara="1" wrap="square" lIns="91425" tIns="91425" rIns="91425" bIns="91425" anchor="ctr" anchorCtr="0">
            <a:normAutofit/>
          </a:bodyPr>
          <a:lstStyle>
            <a:lvl1pPr marL="457200" lvl="0" indent="-228600" algn="l">
              <a:lnSpc>
                <a:spcPct val="100000"/>
              </a:lnSpc>
              <a:spcBef>
                <a:spcPts val="0"/>
              </a:spcBef>
              <a:spcAft>
                <a:spcPts val="0"/>
              </a:spcAft>
              <a:buClr>
                <a:schemeClr val="lt1"/>
              </a:buClr>
              <a:buSzPts val="1300"/>
              <a:buFont typeface="Merriweather"/>
              <a:buNone/>
              <a:defRPr>
                <a:solidFill>
                  <a:schemeClr val="lt1"/>
                </a:solidFill>
                <a:latin typeface="Merriweather"/>
                <a:ea typeface="Merriweather"/>
                <a:cs typeface="Merriweather"/>
                <a:sym typeface="Merriweather"/>
              </a:defRPr>
            </a:lvl1pPr>
          </a:lstStyle>
          <a:p>
            <a:endParaRPr/>
          </a:p>
        </p:txBody>
      </p:sp>
      <p:sp>
        <p:nvSpPr>
          <p:cNvPr id="55" name="Google Shape;55;p21"/>
          <p:cNvSpPr txBox="1">
            <a:spLocks noGrp="1"/>
          </p:cNvSpPr>
          <p:nvPr>
            <p:ph type="sldNum" idx="12"/>
          </p:nvPr>
        </p:nvSpPr>
        <p:spPr>
          <a:xfrm>
            <a:off x="8472458" y="4663217"/>
            <a:ext cx="548700" cy="393600"/>
          </a:xfrm>
          <a:prstGeom prst="rect">
            <a:avLst/>
          </a:prstGeom>
          <a:noFill/>
          <a:ln>
            <a:noFill/>
          </a:ln>
        </p:spPr>
        <p:txBody>
          <a:bodyPr spcFirstLastPara="1" wrap="square" lIns="91425" tIns="91425" rIns="91425" bIns="91425" anchor="ctr" anchorCtr="0">
            <a:normAutofit/>
          </a:bodyPr>
          <a:lstStyle>
            <a:lvl1pPr marL="0" marR="0" lvl="0" indent="0" algn="r">
              <a:lnSpc>
                <a:spcPct val="100000"/>
              </a:lnSpc>
              <a:spcBef>
                <a:spcPts val="0"/>
              </a:spcBef>
              <a:spcAft>
                <a:spcPts val="0"/>
              </a:spcAft>
              <a:buClr>
                <a:srgbClr val="000000"/>
              </a:buClr>
              <a:buSzPts val="1000"/>
              <a:buFont typeface="Arial"/>
              <a:buNone/>
              <a:defRPr sz="1000" b="0" i="0" u="none" strike="noStrike" cap="none">
                <a:solidFill>
                  <a:schemeClr val="lt1"/>
                </a:solidFill>
                <a:latin typeface="Roboto"/>
                <a:ea typeface="Roboto"/>
                <a:cs typeface="Roboto"/>
                <a:sym typeface="Roboto"/>
              </a:defRPr>
            </a:lvl1pPr>
            <a:lvl2pPr marL="0" marR="0" lvl="1" indent="0" algn="r">
              <a:lnSpc>
                <a:spcPct val="100000"/>
              </a:lnSpc>
              <a:spcBef>
                <a:spcPts val="0"/>
              </a:spcBef>
              <a:spcAft>
                <a:spcPts val="0"/>
              </a:spcAft>
              <a:buClr>
                <a:srgbClr val="000000"/>
              </a:buClr>
              <a:buSzPts val="1000"/>
              <a:buFont typeface="Arial"/>
              <a:buNone/>
              <a:defRPr sz="1000" b="0" i="0" u="none" strike="noStrike" cap="none">
                <a:solidFill>
                  <a:schemeClr val="lt1"/>
                </a:solidFill>
                <a:latin typeface="Roboto"/>
                <a:ea typeface="Roboto"/>
                <a:cs typeface="Roboto"/>
                <a:sym typeface="Roboto"/>
              </a:defRPr>
            </a:lvl2pPr>
            <a:lvl3pPr marL="0" marR="0" lvl="2" indent="0" algn="r">
              <a:lnSpc>
                <a:spcPct val="100000"/>
              </a:lnSpc>
              <a:spcBef>
                <a:spcPts val="0"/>
              </a:spcBef>
              <a:spcAft>
                <a:spcPts val="0"/>
              </a:spcAft>
              <a:buClr>
                <a:srgbClr val="000000"/>
              </a:buClr>
              <a:buSzPts val="1000"/>
              <a:buFont typeface="Arial"/>
              <a:buNone/>
              <a:defRPr sz="1000" b="0" i="0" u="none" strike="noStrike" cap="none">
                <a:solidFill>
                  <a:schemeClr val="lt1"/>
                </a:solidFill>
                <a:latin typeface="Roboto"/>
                <a:ea typeface="Roboto"/>
                <a:cs typeface="Roboto"/>
                <a:sym typeface="Roboto"/>
              </a:defRPr>
            </a:lvl3pPr>
            <a:lvl4pPr marL="0" marR="0" lvl="3" indent="0" algn="r">
              <a:lnSpc>
                <a:spcPct val="100000"/>
              </a:lnSpc>
              <a:spcBef>
                <a:spcPts val="0"/>
              </a:spcBef>
              <a:spcAft>
                <a:spcPts val="0"/>
              </a:spcAft>
              <a:buClr>
                <a:srgbClr val="000000"/>
              </a:buClr>
              <a:buSzPts val="1000"/>
              <a:buFont typeface="Arial"/>
              <a:buNone/>
              <a:defRPr sz="1000" b="0" i="0" u="none" strike="noStrike" cap="none">
                <a:solidFill>
                  <a:schemeClr val="lt1"/>
                </a:solidFill>
                <a:latin typeface="Roboto"/>
                <a:ea typeface="Roboto"/>
                <a:cs typeface="Roboto"/>
                <a:sym typeface="Roboto"/>
              </a:defRPr>
            </a:lvl4pPr>
            <a:lvl5pPr marL="0" marR="0" lvl="4" indent="0" algn="r">
              <a:lnSpc>
                <a:spcPct val="100000"/>
              </a:lnSpc>
              <a:spcBef>
                <a:spcPts val="0"/>
              </a:spcBef>
              <a:spcAft>
                <a:spcPts val="0"/>
              </a:spcAft>
              <a:buClr>
                <a:srgbClr val="000000"/>
              </a:buClr>
              <a:buSzPts val="1000"/>
              <a:buFont typeface="Arial"/>
              <a:buNone/>
              <a:defRPr sz="1000" b="0" i="0" u="none" strike="noStrike" cap="none">
                <a:solidFill>
                  <a:schemeClr val="lt1"/>
                </a:solidFill>
                <a:latin typeface="Roboto"/>
                <a:ea typeface="Roboto"/>
                <a:cs typeface="Roboto"/>
                <a:sym typeface="Roboto"/>
              </a:defRPr>
            </a:lvl5pPr>
            <a:lvl6pPr marL="0" marR="0" lvl="5" indent="0" algn="r">
              <a:lnSpc>
                <a:spcPct val="100000"/>
              </a:lnSpc>
              <a:spcBef>
                <a:spcPts val="0"/>
              </a:spcBef>
              <a:spcAft>
                <a:spcPts val="0"/>
              </a:spcAft>
              <a:buClr>
                <a:srgbClr val="000000"/>
              </a:buClr>
              <a:buSzPts val="1000"/>
              <a:buFont typeface="Arial"/>
              <a:buNone/>
              <a:defRPr sz="1000" b="0" i="0" u="none" strike="noStrike" cap="none">
                <a:solidFill>
                  <a:schemeClr val="lt1"/>
                </a:solidFill>
                <a:latin typeface="Roboto"/>
                <a:ea typeface="Roboto"/>
                <a:cs typeface="Roboto"/>
                <a:sym typeface="Roboto"/>
              </a:defRPr>
            </a:lvl6pPr>
            <a:lvl7pPr marL="0" marR="0" lvl="6" indent="0" algn="r">
              <a:lnSpc>
                <a:spcPct val="100000"/>
              </a:lnSpc>
              <a:spcBef>
                <a:spcPts val="0"/>
              </a:spcBef>
              <a:spcAft>
                <a:spcPts val="0"/>
              </a:spcAft>
              <a:buClr>
                <a:srgbClr val="000000"/>
              </a:buClr>
              <a:buSzPts val="1000"/>
              <a:buFont typeface="Arial"/>
              <a:buNone/>
              <a:defRPr sz="1000" b="0" i="0" u="none" strike="noStrike" cap="none">
                <a:solidFill>
                  <a:schemeClr val="lt1"/>
                </a:solidFill>
                <a:latin typeface="Roboto"/>
                <a:ea typeface="Roboto"/>
                <a:cs typeface="Roboto"/>
                <a:sym typeface="Roboto"/>
              </a:defRPr>
            </a:lvl7pPr>
            <a:lvl8pPr marL="0" marR="0" lvl="7" indent="0" algn="r">
              <a:lnSpc>
                <a:spcPct val="100000"/>
              </a:lnSpc>
              <a:spcBef>
                <a:spcPts val="0"/>
              </a:spcBef>
              <a:spcAft>
                <a:spcPts val="0"/>
              </a:spcAft>
              <a:buClr>
                <a:srgbClr val="000000"/>
              </a:buClr>
              <a:buSzPts val="1000"/>
              <a:buFont typeface="Arial"/>
              <a:buNone/>
              <a:defRPr sz="1000" b="0" i="0" u="none" strike="noStrike" cap="none">
                <a:solidFill>
                  <a:schemeClr val="lt1"/>
                </a:solidFill>
                <a:latin typeface="Roboto"/>
                <a:ea typeface="Roboto"/>
                <a:cs typeface="Roboto"/>
                <a:sym typeface="Roboto"/>
              </a:defRPr>
            </a:lvl8pPr>
            <a:lvl9pPr marL="0" marR="0" lvl="8" indent="0" algn="r">
              <a:lnSpc>
                <a:spcPct val="100000"/>
              </a:lnSpc>
              <a:spcBef>
                <a:spcPts val="0"/>
              </a:spcBef>
              <a:spcAft>
                <a:spcPts val="0"/>
              </a:spcAft>
              <a:buClr>
                <a:srgbClr val="000000"/>
              </a:buClr>
              <a:buSzPts val="1000"/>
              <a:buFont typeface="Arial"/>
              <a:buNone/>
              <a:defRPr sz="1000" b="0" i="0" u="none" strike="noStrike" cap="none">
                <a:solidFill>
                  <a:schemeClr val="lt1"/>
                </a:solidFill>
                <a:latin typeface="Roboto"/>
                <a:ea typeface="Roboto"/>
                <a:cs typeface="Roboto"/>
                <a:sym typeface="Roboto"/>
              </a:defRPr>
            </a:lvl9pPr>
          </a:lstStyle>
          <a:p>
            <a:pPr marL="0" lvl="0" indent="0" algn="r" rtl="0">
              <a:spcBef>
                <a:spcPts val="0"/>
              </a:spcBef>
              <a:spcAft>
                <a:spcPts val="0"/>
              </a:spcAft>
              <a:buNone/>
            </a:pPr>
            <a:fld id="{00000000-1234-1234-1234-123412341234}" type="slidenum">
              <a:rPr lang="en-GB"/>
              <a:t>‹#›</a:t>
            </a:fld>
            <a:endParaRPr/>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matchingName="Big number">
  <p:cSld name="BIG_NUMBER">
    <p:bg>
      <p:bgPr>
        <a:solidFill>
          <a:schemeClr val="dk1"/>
        </a:solidFill>
        <a:effectLst/>
      </p:bgPr>
    </p:bg>
    <p:spTree>
      <p:nvGrpSpPr>
        <p:cNvPr id="1" name="Shape 56"/>
        <p:cNvGrpSpPr/>
        <p:nvPr/>
      </p:nvGrpSpPr>
      <p:grpSpPr>
        <a:xfrm>
          <a:off x="0" y="0"/>
          <a:ext cx="0" cy="0"/>
          <a:chOff x="0" y="0"/>
          <a:chExt cx="0" cy="0"/>
        </a:xfrm>
      </p:grpSpPr>
      <p:sp>
        <p:nvSpPr>
          <p:cNvPr id="57" name="Google Shape;57;p22"/>
          <p:cNvSpPr txBox="1">
            <a:spLocks noGrp="1"/>
          </p:cNvSpPr>
          <p:nvPr>
            <p:ph type="title" hasCustomPrompt="1"/>
          </p:nvPr>
        </p:nvSpPr>
        <p:spPr>
          <a:xfrm>
            <a:off x="311750" y="831175"/>
            <a:ext cx="5334900" cy="1244700"/>
          </a:xfrm>
          <a:prstGeom prst="rect">
            <a:avLst/>
          </a:prstGeom>
          <a:noFill/>
          <a:ln>
            <a:noFill/>
          </a:ln>
        </p:spPr>
        <p:txBody>
          <a:bodyPr spcFirstLastPara="1" wrap="square" lIns="91425" tIns="91425" rIns="91425" bIns="91425" anchor="b" anchorCtr="0">
            <a:normAutofit/>
          </a:bodyPr>
          <a:lstStyle>
            <a:lvl1pPr lvl="0" algn="l">
              <a:lnSpc>
                <a:spcPct val="100000"/>
              </a:lnSpc>
              <a:spcBef>
                <a:spcPts val="0"/>
              </a:spcBef>
              <a:spcAft>
                <a:spcPts val="0"/>
              </a:spcAft>
              <a:buClr>
                <a:schemeClr val="lt1"/>
              </a:buClr>
              <a:buSzPts val="10000"/>
              <a:buNone/>
              <a:defRPr sz="10000">
                <a:solidFill>
                  <a:schemeClr val="lt1"/>
                </a:solidFill>
              </a:defRPr>
            </a:lvl1pPr>
            <a:lvl2pPr lvl="1" algn="l">
              <a:lnSpc>
                <a:spcPct val="100000"/>
              </a:lnSpc>
              <a:spcBef>
                <a:spcPts val="0"/>
              </a:spcBef>
              <a:spcAft>
                <a:spcPts val="0"/>
              </a:spcAft>
              <a:buClr>
                <a:schemeClr val="lt1"/>
              </a:buClr>
              <a:buSzPts val="10000"/>
              <a:buNone/>
              <a:defRPr sz="10000">
                <a:solidFill>
                  <a:schemeClr val="lt1"/>
                </a:solidFill>
              </a:defRPr>
            </a:lvl2pPr>
            <a:lvl3pPr lvl="2" algn="l">
              <a:lnSpc>
                <a:spcPct val="100000"/>
              </a:lnSpc>
              <a:spcBef>
                <a:spcPts val="0"/>
              </a:spcBef>
              <a:spcAft>
                <a:spcPts val="0"/>
              </a:spcAft>
              <a:buClr>
                <a:schemeClr val="lt1"/>
              </a:buClr>
              <a:buSzPts val="10000"/>
              <a:buNone/>
              <a:defRPr sz="10000">
                <a:solidFill>
                  <a:schemeClr val="lt1"/>
                </a:solidFill>
              </a:defRPr>
            </a:lvl3pPr>
            <a:lvl4pPr lvl="3" algn="l">
              <a:lnSpc>
                <a:spcPct val="100000"/>
              </a:lnSpc>
              <a:spcBef>
                <a:spcPts val="0"/>
              </a:spcBef>
              <a:spcAft>
                <a:spcPts val="0"/>
              </a:spcAft>
              <a:buClr>
                <a:schemeClr val="lt1"/>
              </a:buClr>
              <a:buSzPts val="10000"/>
              <a:buNone/>
              <a:defRPr sz="10000">
                <a:solidFill>
                  <a:schemeClr val="lt1"/>
                </a:solidFill>
              </a:defRPr>
            </a:lvl4pPr>
            <a:lvl5pPr lvl="4" algn="l">
              <a:lnSpc>
                <a:spcPct val="100000"/>
              </a:lnSpc>
              <a:spcBef>
                <a:spcPts val="0"/>
              </a:spcBef>
              <a:spcAft>
                <a:spcPts val="0"/>
              </a:spcAft>
              <a:buClr>
                <a:schemeClr val="lt1"/>
              </a:buClr>
              <a:buSzPts val="10000"/>
              <a:buNone/>
              <a:defRPr sz="10000">
                <a:solidFill>
                  <a:schemeClr val="lt1"/>
                </a:solidFill>
              </a:defRPr>
            </a:lvl5pPr>
            <a:lvl6pPr lvl="5" algn="l">
              <a:lnSpc>
                <a:spcPct val="100000"/>
              </a:lnSpc>
              <a:spcBef>
                <a:spcPts val="0"/>
              </a:spcBef>
              <a:spcAft>
                <a:spcPts val="0"/>
              </a:spcAft>
              <a:buClr>
                <a:schemeClr val="lt1"/>
              </a:buClr>
              <a:buSzPts val="10000"/>
              <a:buNone/>
              <a:defRPr sz="10000">
                <a:solidFill>
                  <a:schemeClr val="lt1"/>
                </a:solidFill>
              </a:defRPr>
            </a:lvl6pPr>
            <a:lvl7pPr lvl="6" algn="l">
              <a:lnSpc>
                <a:spcPct val="100000"/>
              </a:lnSpc>
              <a:spcBef>
                <a:spcPts val="0"/>
              </a:spcBef>
              <a:spcAft>
                <a:spcPts val="0"/>
              </a:spcAft>
              <a:buClr>
                <a:schemeClr val="lt1"/>
              </a:buClr>
              <a:buSzPts val="10000"/>
              <a:buNone/>
              <a:defRPr sz="10000">
                <a:solidFill>
                  <a:schemeClr val="lt1"/>
                </a:solidFill>
              </a:defRPr>
            </a:lvl7pPr>
            <a:lvl8pPr lvl="7" algn="l">
              <a:lnSpc>
                <a:spcPct val="100000"/>
              </a:lnSpc>
              <a:spcBef>
                <a:spcPts val="0"/>
              </a:spcBef>
              <a:spcAft>
                <a:spcPts val="0"/>
              </a:spcAft>
              <a:buClr>
                <a:schemeClr val="lt1"/>
              </a:buClr>
              <a:buSzPts val="10000"/>
              <a:buNone/>
              <a:defRPr sz="10000">
                <a:solidFill>
                  <a:schemeClr val="lt1"/>
                </a:solidFill>
              </a:defRPr>
            </a:lvl8pPr>
            <a:lvl9pPr lvl="8" algn="l">
              <a:lnSpc>
                <a:spcPct val="100000"/>
              </a:lnSpc>
              <a:spcBef>
                <a:spcPts val="0"/>
              </a:spcBef>
              <a:spcAft>
                <a:spcPts val="0"/>
              </a:spcAft>
              <a:buClr>
                <a:schemeClr val="lt1"/>
              </a:buClr>
              <a:buSzPts val="10000"/>
              <a:buNone/>
              <a:defRPr sz="10000">
                <a:solidFill>
                  <a:schemeClr val="lt1"/>
                </a:solidFill>
              </a:defRPr>
            </a:lvl9pPr>
          </a:lstStyle>
          <a:p>
            <a:r>
              <a:t>xx%</a:t>
            </a:r>
          </a:p>
        </p:txBody>
      </p:sp>
      <p:sp>
        <p:nvSpPr>
          <p:cNvPr id="58" name="Google Shape;58;p22"/>
          <p:cNvSpPr txBox="1">
            <a:spLocks noGrp="1"/>
          </p:cNvSpPr>
          <p:nvPr>
            <p:ph type="body" idx="1"/>
          </p:nvPr>
        </p:nvSpPr>
        <p:spPr>
          <a:xfrm>
            <a:off x="311700" y="2121425"/>
            <a:ext cx="5334900" cy="942600"/>
          </a:xfrm>
          <a:prstGeom prst="rect">
            <a:avLst/>
          </a:prstGeom>
          <a:noFill/>
          <a:ln>
            <a:noFill/>
          </a:ln>
        </p:spPr>
        <p:txBody>
          <a:bodyPr spcFirstLastPara="1" wrap="square" lIns="91425" tIns="91425" rIns="91425" bIns="91425" anchor="t" anchorCtr="0">
            <a:normAutofit/>
          </a:bodyPr>
          <a:lstStyle>
            <a:lvl1pPr marL="457200" lvl="0" indent="-311150" algn="l">
              <a:lnSpc>
                <a:spcPct val="115000"/>
              </a:lnSpc>
              <a:spcBef>
                <a:spcPts val="0"/>
              </a:spcBef>
              <a:spcAft>
                <a:spcPts val="0"/>
              </a:spcAft>
              <a:buClr>
                <a:schemeClr val="accent2"/>
              </a:buClr>
              <a:buSzPts val="1300"/>
              <a:buChar char="●"/>
              <a:defRPr>
                <a:solidFill>
                  <a:schemeClr val="accent2"/>
                </a:solidFill>
              </a:defRPr>
            </a:lvl1pPr>
            <a:lvl2pPr marL="914400" lvl="1" indent="-298450" algn="l">
              <a:lnSpc>
                <a:spcPct val="115000"/>
              </a:lnSpc>
              <a:spcBef>
                <a:spcPts val="0"/>
              </a:spcBef>
              <a:spcAft>
                <a:spcPts val="0"/>
              </a:spcAft>
              <a:buClr>
                <a:schemeClr val="accent2"/>
              </a:buClr>
              <a:buSzPts val="1100"/>
              <a:buChar char="○"/>
              <a:defRPr>
                <a:solidFill>
                  <a:schemeClr val="accent2"/>
                </a:solidFill>
              </a:defRPr>
            </a:lvl2pPr>
            <a:lvl3pPr marL="1371600" lvl="2" indent="-298450" algn="l">
              <a:lnSpc>
                <a:spcPct val="115000"/>
              </a:lnSpc>
              <a:spcBef>
                <a:spcPts val="0"/>
              </a:spcBef>
              <a:spcAft>
                <a:spcPts val="0"/>
              </a:spcAft>
              <a:buClr>
                <a:schemeClr val="accent2"/>
              </a:buClr>
              <a:buSzPts val="1100"/>
              <a:buChar char="■"/>
              <a:defRPr>
                <a:solidFill>
                  <a:schemeClr val="accent2"/>
                </a:solidFill>
              </a:defRPr>
            </a:lvl3pPr>
            <a:lvl4pPr marL="1828800" lvl="3" indent="-298450" algn="l">
              <a:lnSpc>
                <a:spcPct val="115000"/>
              </a:lnSpc>
              <a:spcBef>
                <a:spcPts val="0"/>
              </a:spcBef>
              <a:spcAft>
                <a:spcPts val="0"/>
              </a:spcAft>
              <a:buClr>
                <a:schemeClr val="accent2"/>
              </a:buClr>
              <a:buSzPts val="1100"/>
              <a:buChar char="●"/>
              <a:defRPr>
                <a:solidFill>
                  <a:schemeClr val="accent2"/>
                </a:solidFill>
              </a:defRPr>
            </a:lvl4pPr>
            <a:lvl5pPr marL="2286000" lvl="4" indent="-298450" algn="l">
              <a:lnSpc>
                <a:spcPct val="115000"/>
              </a:lnSpc>
              <a:spcBef>
                <a:spcPts val="0"/>
              </a:spcBef>
              <a:spcAft>
                <a:spcPts val="0"/>
              </a:spcAft>
              <a:buClr>
                <a:schemeClr val="accent2"/>
              </a:buClr>
              <a:buSzPts val="1100"/>
              <a:buChar char="○"/>
              <a:defRPr>
                <a:solidFill>
                  <a:schemeClr val="accent2"/>
                </a:solidFill>
              </a:defRPr>
            </a:lvl5pPr>
            <a:lvl6pPr marL="2743200" lvl="5" indent="-298450" algn="l">
              <a:lnSpc>
                <a:spcPct val="115000"/>
              </a:lnSpc>
              <a:spcBef>
                <a:spcPts val="0"/>
              </a:spcBef>
              <a:spcAft>
                <a:spcPts val="0"/>
              </a:spcAft>
              <a:buClr>
                <a:schemeClr val="accent2"/>
              </a:buClr>
              <a:buSzPts val="1100"/>
              <a:buChar char="■"/>
              <a:defRPr>
                <a:solidFill>
                  <a:schemeClr val="accent2"/>
                </a:solidFill>
              </a:defRPr>
            </a:lvl6pPr>
            <a:lvl7pPr marL="3200400" lvl="6" indent="-298450" algn="l">
              <a:lnSpc>
                <a:spcPct val="115000"/>
              </a:lnSpc>
              <a:spcBef>
                <a:spcPts val="0"/>
              </a:spcBef>
              <a:spcAft>
                <a:spcPts val="0"/>
              </a:spcAft>
              <a:buClr>
                <a:schemeClr val="accent2"/>
              </a:buClr>
              <a:buSzPts val="1100"/>
              <a:buChar char="●"/>
              <a:defRPr>
                <a:solidFill>
                  <a:schemeClr val="accent2"/>
                </a:solidFill>
              </a:defRPr>
            </a:lvl7pPr>
            <a:lvl8pPr marL="3657600" lvl="7" indent="-298450" algn="l">
              <a:lnSpc>
                <a:spcPct val="115000"/>
              </a:lnSpc>
              <a:spcBef>
                <a:spcPts val="0"/>
              </a:spcBef>
              <a:spcAft>
                <a:spcPts val="0"/>
              </a:spcAft>
              <a:buClr>
                <a:schemeClr val="accent2"/>
              </a:buClr>
              <a:buSzPts val="1100"/>
              <a:buChar char="○"/>
              <a:defRPr>
                <a:solidFill>
                  <a:schemeClr val="accent2"/>
                </a:solidFill>
              </a:defRPr>
            </a:lvl8pPr>
            <a:lvl9pPr marL="4114800" lvl="8" indent="-298450" algn="l">
              <a:lnSpc>
                <a:spcPct val="115000"/>
              </a:lnSpc>
              <a:spcBef>
                <a:spcPts val="0"/>
              </a:spcBef>
              <a:spcAft>
                <a:spcPts val="0"/>
              </a:spcAft>
              <a:buClr>
                <a:schemeClr val="accent2"/>
              </a:buClr>
              <a:buSzPts val="1100"/>
              <a:buChar char="■"/>
              <a:defRPr>
                <a:solidFill>
                  <a:schemeClr val="accent2"/>
                </a:solidFill>
              </a:defRPr>
            </a:lvl9pPr>
          </a:lstStyle>
          <a:p>
            <a:endParaRPr/>
          </a:p>
        </p:txBody>
      </p:sp>
      <p:sp>
        <p:nvSpPr>
          <p:cNvPr id="59" name="Google Shape;59;p22"/>
          <p:cNvSpPr txBox="1">
            <a:spLocks noGrp="1"/>
          </p:cNvSpPr>
          <p:nvPr>
            <p:ph type="sldNum" idx="12"/>
          </p:nvPr>
        </p:nvSpPr>
        <p:spPr>
          <a:xfrm>
            <a:off x="8472458" y="4663217"/>
            <a:ext cx="548700" cy="393600"/>
          </a:xfrm>
          <a:prstGeom prst="rect">
            <a:avLst/>
          </a:prstGeom>
          <a:noFill/>
          <a:ln>
            <a:noFill/>
          </a:ln>
        </p:spPr>
        <p:txBody>
          <a:bodyPr spcFirstLastPara="1" wrap="square" lIns="91425" tIns="91425" rIns="91425" bIns="91425" anchor="ctr" anchorCtr="0">
            <a:normAutofit/>
          </a:bodyPr>
          <a:lstStyle>
            <a:lvl1pPr marL="0" marR="0" lvl="0" indent="0" algn="r">
              <a:lnSpc>
                <a:spcPct val="100000"/>
              </a:lnSpc>
              <a:spcBef>
                <a:spcPts val="0"/>
              </a:spcBef>
              <a:spcAft>
                <a:spcPts val="0"/>
              </a:spcAft>
              <a:buClr>
                <a:srgbClr val="000000"/>
              </a:buClr>
              <a:buSzPts val="1000"/>
              <a:buFont typeface="Arial"/>
              <a:buNone/>
              <a:defRPr sz="1000" b="0" i="0" u="none" strike="noStrike" cap="none">
                <a:solidFill>
                  <a:schemeClr val="lt1"/>
                </a:solidFill>
                <a:latin typeface="Roboto"/>
                <a:ea typeface="Roboto"/>
                <a:cs typeface="Roboto"/>
                <a:sym typeface="Roboto"/>
              </a:defRPr>
            </a:lvl1pPr>
            <a:lvl2pPr marL="0" marR="0" lvl="1" indent="0" algn="r">
              <a:lnSpc>
                <a:spcPct val="100000"/>
              </a:lnSpc>
              <a:spcBef>
                <a:spcPts val="0"/>
              </a:spcBef>
              <a:spcAft>
                <a:spcPts val="0"/>
              </a:spcAft>
              <a:buClr>
                <a:srgbClr val="000000"/>
              </a:buClr>
              <a:buSzPts val="1000"/>
              <a:buFont typeface="Arial"/>
              <a:buNone/>
              <a:defRPr sz="1000" b="0" i="0" u="none" strike="noStrike" cap="none">
                <a:solidFill>
                  <a:schemeClr val="lt1"/>
                </a:solidFill>
                <a:latin typeface="Roboto"/>
                <a:ea typeface="Roboto"/>
                <a:cs typeface="Roboto"/>
                <a:sym typeface="Roboto"/>
              </a:defRPr>
            </a:lvl2pPr>
            <a:lvl3pPr marL="0" marR="0" lvl="2" indent="0" algn="r">
              <a:lnSpc>
                <a:spcPct val="100000"/>
              </a:lnSpc>
              <a:spcBef>
                <a:spcPts val="0"/>
              </a:spcBef>
              <a:spcAft>
                <a:spcPts val="0"/>
              </a:spcAft>
              <a:buClr>
                <a:srgbClr val="000000"/>
              </a:buClr>
              <a:buSzPts val="1000"/>
              <a:buFont typeface="Arial"/>
              <a:buNone/>
              <a:defRPr sz="1000" b="0" i="0" u="none" strike="noStrike" cap="none">
                <a:solidFill>
                  <a:schemeClr val="lt1"/>
                </a:solidFill>
                <a:latin typeface="Roboto"/>
                <a:ea typeface="Roboto"/>
                <a:cs typeface="Roboto"/>
                <a:sym typeface="Roboto"/>
              </a:defRPr>
            </a:lvl3pPr>
            <a:lvl4pPr marL="0" marR="0" lvl="3" indent="0" algn="r">
              <a:lnSpc>
                <a:spcPct val="100000"/>
              </a:lnSpc>
              <a:spcBef>
                <a:spcPts val="0"/>
              </a:spcBef>
              <a:spcAft>
                <a:spcPts val="0"/>
              </a:spcAft>
              <a:buClr>
                <a:srgbClr val="000000"/>
              </a:buClr>
              <a:buSzPts val="1000"/>
              <a:buFont typeface="Arial"/>
              <a:buNone/>
              <a:defRPr sz="1000" b="0" i="0" u="none" strike="noStrike" cap="none">
                <a:solidFill>
                  <a:schemeClr val="lt1"/>
                </a:solidFill>
                <a:latin typeface="Roboto"/>
                <a:ea typeface="Roboto"/>
                <a:cs typeface="Roboto"/>
                <a:sym typeface="Roboto"/>
              </a:defRPr>
            </a:lvl4pPr>
            <a:lvl5pPr marL="0" marR="0" lvl="4" indent="0" algn="r">
              <a:lnSpc>
                <a:spcPct val="100000"/>
              </a:lnSpc>
              <a:spcBef>
                <a:spcPts val="0"/>
              </a:spcBef>
              <a:spcAft>
                <a:spcPts val="0"/>
              </a:spcAft>
              <a:buClr>
                <a:srgbClr val="000000"/>
              </a:buClr>
              <a:buSzPts val="1000"/>
              <a:buFont typeface="Arial"/>
              <a:buNone/>
              <a:defRPr sz="1000" b="0" i="0" u="none" strike="noStrike" cap="none">
                <a:solidFill>
                  <a:schemeClr val="lt1"/>
                </a:solidFill>
                <a:latin typeface="Roboto"/>
                <a:ea typeface="Roboto"/>
                <a:cs typeface="Roboto"/>
                <a:sym typeface="Roboto"/>
              </a:defRPr>
            </a:lvl5pPr>
            <a:lvl6pPr marL="0" marR="0" lvl="5" indent="0" algn="r">
              <a:lnSpc>
                <a:spcPct val="100000"/>
              </a:lnSpc>
              <a:spcBef>
                <a:spcPts val="0"/>
              </a:spcBef>
              <a:spcAft>
                <a:spcPts val="0"/>
              </a:spcAft>
              <a:buClr>
                <a:srgbClr val="000000"/>
              </a:buClr>
              <a:buSzPts val="1000"/>
              <a:buFont typeface="Arial"/>
              <a:buNone/>
              <a:defRPr sz="1000" b="0" i="0" u="none" strike="noStrike" cap="none">
                <a:solidFill>
                  <a:schemeClr val="lt1"/>
                </a:solidFill>
                <a:latin typeface="Roboto"/>
                <a:ea typeface="Roboto"/>
                <a:cs typeface="Roboto"/>
                <a:sym typeface="Roboto"/>
              </a:defRPr>
            </a:lvl6pPr>
            <a:lvl7pPr marL="0" marR="0" lvl="6" indent="0" algn="r">
              <a:lnSpc>
                <a:spcPct val="100000"/>
              </a:lnSpc>
              <a:spcBef>
                <a:spcPts val="0"/>
              </a:spcBef>
              <a:spcAft>
                <a:spcPts val="0"/>
              </a:spcAft>
              <a:buClr>
                <a:srgbClr val="000000"/>
              </a:buClr>
              <a:buSzPts val="1000"/>
              <a:buFont typeface="Arial"/>
              <a:buNone/>
              <a:defRPr sz="1000" b="0" i="0" u="none" strike="noStrike" cap="none">
                <a:solidFill>
                  <a:schemeClr val="lt1"/>
                </a:solidFill>
                <a:latin typeface="Roboto"/>
                <a:ea typeface="Roboto"/>
                <a:cs typeface="Roboto"/>
                <a:sym typeface="Roboto"/>
              </a:defRPr>
            </a:lvl7pPr>
            <a:lvl8pPr marL="0" marR="0" lvl="7" indent="0" algn="r">
              <a:lnSpc>
                <a:spcPct val="100000"/>
              </a:lnSpc>
              <a:spcBef>
                <a:spcPts val="0"/>
              </a:spcBef>
              <a:spcAft>
                <a:spcPts val="0"/>
              </a:spcAft>
              <a:buClr>
                <a:srgbClr val="000000"/>
              </a:buClr>
              <a:buSzPts val="1000"/>
              <a:buFont typeface="Arial"/>
              <a:buNone/>
              <a:defRPr sz="1000" b="0" i="0" u="none" strike="noStrike" cap="none">
                <a:solidFill>
                  <a:schemeClr val="lt1"/>
                </a:solidFill>
                <a:latin typeface="Roboto"/>
                <a:ea typeface="Roboto"/>
                <a:cs typeface="Roboto"/>
                <a:sym typeface="Roboto"/>
              </a:defRPr>
            </a:lvl8pPr>
            <a:lvl9pPr marL="0" marR="0" lvl="8" indent="0" algn="r">
              <a:lnSpc>
                <a:spcPct val="100000"/>
              </a:lnSpc>
              <a:spcBef>
                <a:spcPts val="0"/>
              </a:spcBef>
              <a:spcAft>
                <a:spcPts val="0"/>
              </a:spcAft>
              <a:buClr>
                <a:srgbClr val="000000"/>
              </a:buClr>
              <a:buSzPts val="1000"/>
              <a:buFont typeface="Arial"/>
              <a:buNone/>
              <a:defRPr sz="1000" b="0" i="0" u="none" strike="noStrike" cap="none">
                <a:solidFill>
                  <a:schemeClr val="lt1"/>
                </a:solidFill>
                <a:latin typeface="Roboto"/>
                <a:ea typeface="Roboto"/>
                <a:cs typeface="Roboto"/>
                <a:sym typeface="Roboto"/>
              </a:defRPr>
            </a:lvl9pPr>
          </a:lstStyle>
          <a:p>
            <a:pPr marL="0" lvl="0" indent="0" algn="r" rtl="0">
              <a:spcBef>
                <a:spcPts val="0"/>
              </a:spcBef>
              <a:spcAft>
                <a:spcPts val="0"/>
              </a:spcAft>
              <a:buNone/>
            </a:pPr>
            <a:fld id="{00000000-1234-1234-1234-123412341234}" type="slidenum">
              <a:rPr lang="en-GB"/>
              <a:t>‹#›</a:t>
            </a:fld>
            <a:endParaRPr/>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name="paradigm">
    <p:bg>
      <p:bgPr>
        <a:solidFill>
          <a:schemeClr val="lt1"/>
        </a:solidFill>
        <a:effectLst/>
      </p:bgPr>
    </p:bg>
    <p:spTree>
      <p:nvGrpSpPr>
        <p:cNvPr id="1" name="Shape 5"/>
        <p:cNvGrpSpPr/>
        <p:nvPr/>
      </p:nvGrpSpPr>
      <p:grpSpPr>
        <a:xfrm>
          <a:off x="0" y="0"/>
          <a:ext cx="0" cy="0"/>
          <a:chOff x="0" y="0"/>
          <a:chExt cx="0" cy="0"/>
        </a:xfrm>
      </p:grpSpPr>
      <p:sp>
        <p:nvSpPr>
          <p:cNvPr id="6" name="Google Shape;6;p11"/>
          <p:cNvSpPr txBox="1">
            <a:spLocks noGrp="1"/>
          </p:cNvSpPr>
          <p:nvPr>
            <p:ph type="title"/>
          </p:nvPr>
        </p:nvSpPr>
        <p:spPr>
          <a:xfrm>
            <a:off x="311700" y="445025"/>
            <a:ext cx="8520600" cy="572700"/>
          </a:xfrm>
          <a:prstGeom prst="rect">
            <a:avLst/>
          </a:prstGeom>
          <a:noFill/>
          <a:ln>
            <a:noFill/>
          </a:ln>
        </p:spPr>
        <p:txBody>
          <a:bodyPr spcFirstLastPara="1" wrap="square" lIns="91425" tIns="91425" rIns="91425" bIns="91425" anchor="t" anchorCtr="0">
            <a:normAutofit/>
          </a:bodyPr>
          <a:lstStyle>
            <a:lvl1pPr marR="0" lvl="0" algn="l" rtl="0">
              <a:lnSpc>
                <a:spcPct val="100000"/>
              </a:lnSpc>
              <a:spcBef>
                <a:spcPts val="0"/>
              </a:spcBef>
              <a:spcAft>
                <a:spcPts val="0"/>
              </a:spcAft>
              <a:buClr>
                <a:schemeClr val="accent1"/>
              </a:buClr>
              <a:buSzPts val="2800"/>
              <a:buFont typeface="Merriweather"/>
              <a:buNone/>
              <a:defRPr sz="2800" b="0" i="0" u="none" strike="noStrike" cap="none">
                <a:solidFill>
                  <a:schemeClr val="accent1"/>
                </a:solidFill>
                <a:latin typeface="Merriweather"/>
                <a:ea typeface="Merriweather"/>
                <a:cs typeface="Merriweather"/>
                <a:sym typeface="Merriweather"/>
              </a:defRPr>
            </a:lvl1pPr>
            <a:lvl2pPr marR="0" lvl="1" algn="l" rtl="0">
              <a:lnSpc>
                <a:spcPct val="100000"/>
              </a:lnSpc>
              <a:spcBef>
                <a:spcPts val="0"/>
              </a:spcBef>
              <a:spcAft>
                <a:spcPts val="0"/>
              </a:spcAft>
              <a:buClr>
                <a:schemeClr val="accent1"/>
              </a:buClr>
              <a:buSzPts val="2800"/>
              <a:buFont typeface="Merriweather"/>
              <a:buNone/>
              <a:defRPr sz="2800" b="0" i="0" u="none" strike="noStrike" cap="none">
                <a:solidFill>
                  <a:schemeClr val="accent1"/>
                </a:solidFill>
                <a:latin typeface="Merriweather"/>
                <a:ea typeface="Merriweather"/>
                <a:cs typeface="Merriweather"/>
                <a:sym typeface="Merriweather"/>
              </a:defRPr>
            </a:lvl2pPr>
            <a:lvl3pPr marR="0" lvl="2" algn="l" rtl="0">
              <a:lnSpc>
                <a:spcPct val="100000"/>
              </a:lnSpc>
              <a:spcBef>
                <a:spcPts val="0"/>
              </a:spcBef>
              <a:spcAft>
                <a:spcPts val="0"/>
              </a:spcAft>
              <a:buClr>
                <a:schemeClr val="accent1"/>
              </a:buClr>
              <a:buSzPts val="2800"/>
              <a:buFont typeface="Merriweather"/>
              <a:buNone/>
              <a:defRPr sz="2800" b="0" i="0" u="none" strike="noStrike" cap="none">
                <a:solidFill>
                  <a:schemeClr val="accent1"/>
                </a:solidFill>
                <a:latin typeface="Merriweather"/>
                <a:ea typeface="Merriweather"/>
                <a:cs typeface="Merriweather"/>
                <a:sym typeface="Merriweather"/>
              </a:defRPr>
            </a:lvl3pPr>
            <a:lvl4pPr marR="0" lvl="3" algn="l" rtl="0">
              <a:lnSpc>
                <a:spcPct val="100000"/>
              </a:lnSpc>
              <a:spcBef>
                <a:spcPts val="0"/>
              </a:spcBef>
              <a:spcAft>
                <a:spcPts val="0"/>
              </a:spcAft>
              <a:buClr>
                <a:schemeClr val="accent1"/>
              </a:buClr>
              <a:buSzPts val="2800"/>
              <a:buFont typeface="Merriweather"/>
              <a:buNone/>
              <a:defRPr sz="2800" b="0" i="0" u="none" strike="noStrike" cap="none">
                <a:solidFill>
                  <a:schemeClr val="accent1"/>
                </a:solidFill>
                <a:latin typeface="Merriweather"/>
                <a:ea typeface="Merriweather"/>
                <a:cs typeface="Merriweather"/>
                <a:sym typeface="Merriweather"/>
              </a:defRPr>
            </a:lvl4pPr>
            <a:lvl5pPr marR="0" lvl="4" algn="l" rtl="0">
              <a:lnSpc>
                <a:spcPct val="100000"/>
              </a:lnSpc>
              <a:spcBef>
                <a:spcPts val="0"/>
              </a:spcBef>
              <a:spcAft>
                <a:spcPts val="0"/>
              </a:spcAft>
              <a:buClr>
                <a:schemeClr val="accent1"/>
              </a:buClr>
              <a:buSzPts val="2800"/>
              <a:buFont typeface="Merriweather"/>
              <a:buNone/>
              <a:defRPr sz="2800" b="0" i="0" u="none" strike="noStrike" cap="none">
                <a:solidFill>
                  <a:schemeClr val="accent1"/>
                </a:solidFill>
                <a:latin typeface="Merriweather"/>
                <a:ea typeface="Merriweather"/>
                <a:cs typeface="Merriweather"/>
                <a:sym typeface="Merriweather"/>
              </a:defRPr>
            </a:lvl5pPr>
            <a:lvl6pPr marR="0" lvl="5" algn="l" rtl="0">
              <a:lnSpc>
                <a:spcPct val="100000"/>
              </a:lnSpc>
              <a:spcBef>
                <a:spcPts val="0"/>
              </a:spcBef>
              <a:spcAft>
                <a:spcPts val="0"/>
              </a:spcAft>
              <a:buClr>
                <a:schemeClr val="accent1"/>
              </a:buClr>
              <a:buSzPts val="2800"/>
              <a:buFont typeface="Merriweather"/>
              <a:buNone/>
              <a:defRPr sz="2800" b="0" i="0" u="none" strike="noStrike" cap="none">
                <a:solidFill>
                  <a:schemeClr val="accent1"/>
                </a:solidFill>
                <a:latin typeface="Merriweather"/>
                <a:ea typeface="Merriweather"/>
                <a:cs typeface="Merriweather"/>
                <a:sym typeface="Merriweather"/>
              </a:defRPr>
            </a:lvl6pPr>
            <a:lvl7pPr marR="0" lvl="6" algn="l" rtl="0">
              <a:lnSpc>
                <a:spcPct val="100000"/>
              </a:lnSpc>
              <a:spcBef>
                <a:spcPts val="0"/>
              </a:spcBef>
              <a:spcAft>
                <a:spcPts val="0"/>
              </a:spcAft>
              <a:buClr>
                <a:schemeClr val="accent1"/>
              </a:buClr>
              <a:buSzPts val="2800"/>
              <a:buFont typeface="Merriweather"/>
              <a:buNone/>
              <a:defRPr sz="2800" b="0" i="0" u="none" strike="noStrike" cap="none">
                <a:solidFill>
                  <a:schemeClr val="accent1"/>
                </a:solidFill>
                <a:latin typeface="Merriweather"/>
                <a:ea typeface="Merriweather"/>
                <a:cs typeface="Merriweather"/>
                <a:sym typeface="Merriweather"/>
              </a:defRPr>
            </a:lvl7pPr>
            <a:lvl8pPr marR="0" lvl="7" algn="l" rtl="0">
              <a:lnSpc>
                <a:spcPct val="100000"/>
              </a:lnSpc>
              <a:spcBef>
                <a:spcPts val="0"/>
              </a:spcBef>
              <a:spcAft>
                <a:spcPts val="0"/>
              </a:spcAft>
              <a:buClr>
                <a:schemeClr val="accent1"/>
              </a:buClr>
              <a:buSzPts val="2800"/>
              <a:buFont typeface="Merriweather"/>
              <a:buNone/>
              <a:defRPr sz="2800" b="0" i="0" u="none" strike="noStrike" cap="none">
                <a:solidFill>
                  <a:schemeClr val="accent1"/>
                </a:solidFill>
                <a:latin typeface="Merriweather"/>
                <a:ea typeface="Merriweather"/>
                <a:cs typeface="Merriweather"/>
                <a:sym typeface="Merriweather"/>
              </a:defRPr>
            </a:lvl8pPr>
            <a:lvl9pPr marR="0" lvl="8" algn="l" rtl="0">
              <a:lnSpc>
                <a:spcPct val="100000"/>
              </a:lnSpc>
              <a:spcBef>
                <a:spcPts val="0"/>
              </a:spcBef>
              <a:spcAft>
                <a:spcPts val="0"/>
              </a:spcAft>
              <a:buClr>
                <a:schemeClr val="accent1"/>
              </a:buClr>
              <a:buSzPts val="2800"/>
              <a:buFont typeface="Merriweather"/>
              <a:buNone/>
              <a:defRPr sz="2800" b="0" i="0" u="none" strike="noStrike" cap="none">
                <a:solidFill>
                  <a:schemeClr val="accent1"/>
                </a:solidFill>
                <a:latin typeface="Merriweather"/>
                <a:ea typeface="Merriweather"/>
                <a:cs typeface="Merriweather"/>
                <a:sym typeface="Merriweather"/>
              </a:defRPr>
            </a:lvl9pPr>
          </a:lstStyle>
          <a:p>
            <a:endParaRPr/>
          </a:p>
        </p:txBody>
      </p:sp>
      <p:sp>
        <p:nvSpPr>
          <p:cNvPr id="7" name="Google Shape;7;p11"/>
          <p:cNvSpPr txBox="1">
            <a:spLocks noGrp="1"/>
          </p:cNvSpPr>
          <p:nvPr>
            <p:ph type="body" idx="1"/>
          </p:nvPr>
        </p:nvSpPr>
        <p:spPr>
          <a:xfrm>
            <a:off x="311700" y="1152475"/>
            <a:ext cx="8520600" cy="3416400"/>
          </a:xfrm>
          <a:prstGeom prst="rect">
            <a:avLst/>
          </a:prstGeom>
          <a:noFill/>
          <a:ln>
            <a:noFill/>
          </a:ln>
        </p:spPr>
        <p:txBody>
          <a:bodyPr spcFirstLastPara="1" wrap="square" lIns="91425" tIns="91425" rIns="91425" bIns="91425" anchor="t" anchorCtr="0">
            <a:normAutofit/>
          </a:bodyPr>
          <a:lstStyle>
            <a:lvl1pPr marL="457200" marR="0" lvl="0" indent="-311150" algn="l" rtl="0">
              <a:lnSpc>
                <a:spcPct val="115000"/>
              </a:lnSpc>
              <a:spcBef>
                <a:spcPts val="0"/>
              </a:spcBef>
              <a:spcAft>
                <a:spcPts val="0"/>
              </a:spcAft>
              <a:buClr>
                <a:schemeClr val="dk2"/>
              </a:buClr>
              <a:buSzPts val="1300"/>
              <a:buFont typeface="Roboto"/>
              <a:buChar char="●"/>
              <a:defRPr sz="1300" b="0" i="0" u="none" strike="noStrike" cap="none">
                <a:solidFill>
                  <a:schemeClr val="dk2"/>
                </a:solidFill>
                <a:latin typeface="Roboto"/>
                <a:ea typeface="Roboto"/>
                <a:cs typeface="Roboto"/>
                <a:sym typeface="Roboto"/>
              </a:defRPr>
            </a:lvl1pPr>
            <a:lvl2pPr marL="914400" marR="0" lvl="1" indent="-298450" algn="l" rtl="0">
              <a:lnSpc>
                <a:spcPct val="115000"/>
              </a:lnSpc>
              <a:spcBef>
                <a:spcPts val="0"/>
              </a:spcBef>
              <a:spcAft>
                <a:spcPts val="0"/>
              </a:spcAft>
              <a:buClr>
                <a:schemeClr val="dk2"/>
              </a:buClr>
              <a:buSzPts val="1100"/>
              <a:buFont typeface="Roboto"/>
              <a:buChar char="○"/>
              <a:defRPr sz="1100" b="0" i="0" u="none" strike="noStrike" cap="none">
                <a:solidFill>
                  <a:schemeClr val="dk2"/>
                </a:solidFill>
                <a:latin typeface="Roboto"/>
                <a:ea typeface="Roboto"/>
                <a:cs typeface="Roboto"/>
                <a:sym typeface="Roboto"/>
              </a:defRPr>
            </a:lvl2pPr>
            <a:lvl3pPr marL="1371600" marR="0" lvl="2" indent="-298450" algn="l" rtl="0">
              <a:lnSpc>
                <a:spcPct val="115000"/>
              </a:lnSpc>
              <a:spcBef>
                <a:spcPts val="0"/>
              </a:spcBef>
              <a:spcAft>
                <a:spcPts val="0"/>
              </a:spcAft>
              <a:buClr>
                <a:schemeClr val="dk2"/>
              </a:buClr>
              <a:buSzPts val="1100"/>
              <a:buFont typeface="Roboto"/>
              <a:buChar char="■"/>
              <a:defRPr sz="1100" b="0" i="0" u="none" strike="noStrike" cap="none">
                <a:solidFill>
                  <a:schemeClr val="dk2"/>
                </a:solidFill>
                <a:latin typeface="Roboto"/>
                <a:ea typeface="Roboto"/>
                <a:cs typeface="Roboto"/>
                <a:sym typeface="Roboto"/>
              </a:defRPr>
            </a:lvl3pPr>
            <a:lvl4pPr marL="1828800" marR="0" lvl="3" indent="-298450" algn="l" rtl="0">
              <a:lnSpc>
                <a:spcPct val="115000"/>
              </a:lnSpc>
              <a:spcBef>
                <a:spcPts val="0"/>
              </a:spcBef>
              <a:spcAft>
                <a:spcPts val="0"/>
              </a:spcAft>
              <a:buClr>
                <a:schemeClr val="dk2"/>
              </a:buClr>
              <a:buSzPts val="1100"/>
              <a:buFont typeface="Roboto"/>
              <a:buChar char="●"/>
              <a:defRPr sz="1100" b="0" i="0" u="none" strike="noStrike" cap="none">
                <a:solidFill>
                  <a:schemeClr val="dk2"/>
                </a:solidFill>
                <a:latin typeface="Roboto"/>
                <a:ea typeface="Roboto"/>
                <a:cs typeface="Roboto"/>
                <a:sym typeface="Roboto"/>
              </a:defRPr>
            </a:lvl4pPr>
            <a:lvl5pPr marL="2286000" marR="0" lvl="4" indent="-298450" algn="l" rtl="0">
              <a:lnSpc>
                <a:spcPct val="115000"/>
              </a:lnSpc>
              <a:spcBef>
                <a:spcPts val="0"/>
              </a:spcBef>
              <a:spcAft>
                <a:spcPts val="0"/>
              </a:spcAft>
              <a:buClr>
                <a:schemeClr val="dk2"/>
              </a:buClr>
              <a:buSzPts val="1100"/>
              <a:buFont typeface="Roboto"/>
              <a:buChar char="○"/>
              <a:defRPr sz="1100" b="0" i="0" u="none" strike="noStrike" cap="none">
                <a:solidFill>
                  <a:schemeClr val="dk2"/>
                </a:solidFill>
                <a:latin typeface="Roboto"/>
                <a:ea typeface="Roboto"/>
                <a:cs typeface="Roboto"/>
                <a:sym typeface="Roboto"/>
              </a:defRPr>
            </a:lvl5pPr>
            <a:lvl6pPr marL="2743200" marR="0" lvl="5" indent="-298450" algn="l" rtl="0">
              <a:lnSpc>
                <a:spcPct val="115000"/>
              </a:lnSpc>
              <a:spcBef>
                <a:spcPts val="0"/>
              </a:spcBef>
              <a:spcAft>
                <a:spcPts val="0"/>
              </a:spcAft>
              <a:buClr>
                <a:schemeClr val="dk2"/>
              </a:buClr>
              <a:buSzPts val="1100"/>
              <a:buFont typeface="Roboto"/>
              <a:buChar char="■"/>
              <a:defRPr sz="1100" b="0" i="0" u="none" strike="noStrike" cap="none">
                <a:solidFill>
                  <a:schemeClr val="dk2"/>
                </a:solidFill>
                <a:latin typeface="Roboto"/>
                <a:ea typeface="Roboto"/>
                <a:cs typeface="Roboto"/>
                <a:sym typeface="Roboto"/>
              </a:defRPr>
            </a:lvl6pPr>
            <a:lvl7pPr marL="3200400" marR="0" lvl="6" indent="-298450" algn="l" rtl="0">
              <a:lnSpc>
                <a:spcPct val="115000"/>
              </a:lnSpc>
              <a:spcBef>
                <a:spcPts val="0"/>
              </a:spcBef>
              <a:spcAft>
                <a:spcPts val="0"/>
              </a:spcAft>
              <a:buClr>
                <a:schemeClr val="dk2"/>
              </a:buClr>
              <a:buSzPts val="1100"/>
              <a:buFont typeface="Roboto"/>
              <a:buChar char="●"/>
              <a:defRPr sz="1100" b="0" i="0" u="none" strike="noStrike" cap="none">
                <a:solidFill>
                  <a:schemeClr val="dk2"/>
                </a:solidFill>
                <a:latin typeface="Roboto"/>
                <a:ea typeface="Roboto"/>
                <a:cs typeface="Roboto"/>
                <a:sym typeface="Roboto"/>
              </a:defRPr>
            </a:lvl7pPr>
            <a:lvl8pPr marL="3657600" marR="0" lvl="7" indent="-298450" algn="l" rtl="0">
              <a:lnSpc>
                <a:spcPct val="115000"/>
              </a:lnSpc>
              <a:spcBef>
                <a:spcPts val="0"/>
              </a:spcBef>
              <a:spcAft>
                <a:spcPts val="0"/>
              </a:spcAft>
              <a:buClr>
                <a:schemeClr val="dk2"/>
              </a:buClr>
              <a:buSzPts val="1100"/>
              <a:buFont typeface="Roboto"/>
              <a:buChar char="○"/>
              <a:defRPr sz="1100" b="0" i="0" u="none" strike="noStrike" cap="none">
                <a:solidFill>
                  <a:schemeClr val="dk2"/>
                </a:solidFill>
                <a:latin typeface="Roboto"/>
                <a:ea typeface="Roboto"/>
                <a:cs typeface="Roboto"/>
                <a:sym typeface="Roboto"/>
              </a:defRPr>
            </a:lvl8pPr>
            <a:lvl9pPr marL="4114800" marR="0" lvl="8" indent="-298450" algn="l" rtl="0">
              <a:lnSpc>
                <a:spcPct val="115000"/>
              </a:lnSpc>
              <a:spcBef>
                <a:spcPts val="0"/>
              </a:spcBef>
              <a:spcAft>
                <a:spcPts val="0"/>
              </a:spcAft>
              <a:buClr>
                <a:schemeClr val="dk2"/>
              </a:buClr>
              <a:buSzPts val="1100"/>
              <a:buFont typeface="Roboto"/>
              <a:buChar char="■"/>
              <a:defRPr sz="1100" b="0" i="0" u="none" strike="noStrike" cap="none">
                <a:solidFill>
                  <a:schemeClr val="dk2"/>
                </a:solidFill>
                <a:latin typeface="Roboto"/>
                <a:ea typeface="Roboto"/>
                <a:cs typeface="Roboto"/>
                <a:sym typeface="Roboto"/>
              </a:defRPr>
            </a:lvl9pPr>
          </a:lstStyle>
          <a:p>
            <a:endParaRPr/>
          </a:p>
        </p:txBody>
      </p:sp>
      <p:sp>
        <p:nvSpPr>
          <p:cNvPr id="8" name="Google Shape;8;p11"/>
          <p:cNvSpPr txBox="1">
            <a:spLocks noGrp="1"/>
          </p:cNvSpPr>
          <p:nvPr>
            <p:ph type="sldNum" idx="12"/>
          </p:nvPr>
        </p:nvSpPr>
        <p:spPr>
          <a:xfrm>
            <a:off x="8472458" y="4663217"/>
            <a:ext cx="548700" cy="393600"/>
          </a:xfrm>
          <a:prstGeom prst="rect">
            <a:avLst/>
          </a:prstGeom>
          <a:noFill/>
          <a:ln>
            <a:noFill/>
          </a:ln>
        </p:spPr>
        <p:txBody>
          <a:bodyPr spcFirstLastPara="1" wrap="square" lIns="91425" tIns="91425" rIns="91425" bIns="91425" anchor="ctr" anchorCtr="0">
            <a:normAutofit/>
          </a:bodyPr>
          <a:lstStyle>
            <a:lvl1pPr marL="0" marR="0" lvl="0" indent="0" algn="r" rtl="0">
              <a:lnSpc>
                <a:spcPct val="100000"/>
              </a:lnSpc>
              <a:spcBef>
                <a:spcPts val="0"/>
              </a:spcBef>
              <a:spcAft>
                <a:spcPts val="0"/>
              </a:spcAft>
              <a:buClr>
                <a:srgbClr val="000000"/>
              </a:buClr>
              <a:buSzPts val="1000"/>
              <a:buFont typeface="Arial"/>
              <a:buNone/>
              <a:defRPr sz="1000" b="0" i="0" u="none" strike="noStrike" cap="none">
                <a:solidFill>
                  <a:schemeClr val="dk2"/>
                </a:solidFill>
                <a:latin typeface="Roboto"/>
                <a:ea typeface="Roboto"/>
                <a:cs typeface="Roboto"/>
                <a:sym typeface="Roboto"/>
              </a:defRPr>
            </a:lvl1pPr>
            <a:lvl2pPr marL="0" marR="0" lvl="1" indent="0" algn="r" rtl="0">
              <a:lnSpc>
                <a:spcPct val="100000"/>
              </a:lnSpc>
              <a:spcBef>
                <a:spcPts val="0"/>
              </a:spcBef>
              <a:spcAft>
                <a:spcPts val="0"/>
              </a:spcAft>
              <a:buClr>
                <a:srgbClr val="000000"/>
              </a:buClr>
              <a:buSzPts val="1000"/>
              <a:buFont typeface="Arial"/>
              <a:buNone/>
              <a:defRPr sz="1000" b="0" i="0" u="none" strike="noStrike" cap="none">
                <a:solidFill>
                  <a:schemeClr val="dk2"/>
                </a:solidFill>
                <a:latin typeface="Roboto"/>
                <a:ea typeface="Roboto"/>
                <a:cs typeface="Roboto"/>
                <a:sym typeface="Roboto"/>
              </a:defRPr>
            </a:lvl2pPr>
            <a:lvl3pPr marL="0" marR="0" lvl="2" indent="0" algn="r" rtl="0">
              <a:lnSpc>
                <a:spcPct val="100000"/>
              </a:lnSpc>
              <a:spcBef>
                <a:spcPts val="0"/>
              </a:spcBef>
              <a:spcAft>
                <a:spcPts val="0"/>
              </a:spcAft>
              <a:buClr>
                <a:srgbClr val="000000"/>
              </a:buClr>
              <a:buSzPts val="1000"/>
              <a:buFont typeface="Arial"/>
              <a:buNone/>
              <a:defRPr sz="1000" b="0" i="0" u="none" strike="noStrike" cap="none">
                <a:solidFill>
                  <a:schemeClr val="dk2"/>
                </a:solidFill>
                <a:latin typeface="Roboto"/>
                <a:ea typeface="Roboto"/>
                <a:cs typeface="Roboto"/>
                <a:sym typeface="Roboto"/>
              </a:defRPr>
            </a:lvl3pPr>
            <a:lvl4pPr marL="0" marR="0" lvl="3" indent="0" algn="r" rtl="0">
              <a:lnSpc>
                <a:spcPct val="100000"/>
              </a:lnSpc>
              <a:spcBef>
                <a:spcPts val="0"/>
              </a:spcBef>
              <a:spcAft>
                <a:spcPts val="0"/>
              </a:spcAft>
              <a:buClr>
                <a:srgbClr val="000000"/>
              </a:buClr>
              <a:buSzPts val="1000"/>
              <a:buFont typeface="Arial"/>
              <a:buNone/>
              <a:defRPr sz="1000" b="0" i="0" u="none" strike="noStrike" cap="none">
                <a:solidFill>
                  <a:schemeClr val="dk2"/>
                </a:solidFill>
                <a:latin typeface="Roboto"/>
                <a:ea typeface="Roboto"/>
                <a:cs typeface="Roboto"/>
                <a:sym typeface="Roboto"/>
              </a:defRPr>
            </a:lvl4pPr>
            <a:lvl5pPr marL="0" marR="0" lvl="4" indent="0" algn="r" rtl="0">
              <a:lnSpc>
                <a:spcPct val="100000"/>
              </a:lnSpc>
              <a:spcBef>
                <a:spcPts val="0"/>
              </a:spcBef>
              <a:spcAft>
                <a:spcPts val="0"/>
              </a:spcAft>
              <a:buClr>
                <a:srgbClr val="000000"/>
              </a:buClr>
              <a:buSzPts val="1000"/>
              <a:buFont typeface="Arial"/>
              <a:buNone/>
              <a:defRPr sz="1000" b="0" i="0" u="none" strike="noStrike" cap="none">
                <a:solidFill>
                  <a:schemeClr val="dk2"/>
                </a:solidFill>
                <a:latin typeface="Roboto"/>
                <a:ea typeface="Roboto"/>
                <a:cs typeface="Roboto"/>
                <a:sym typeface="Roboto"/>
              </a:defRPr>
            </a:lvl5pPr>
            <a:lvl6pPr marL="0" marR="0" lvl="5" indent="0" algn="r" rtl="0">
              <a:lnSpc>
                <a:spcPct val="100000"/>
              </a:lnSpc>
              <a:spcBef>
                <a:spcPts val="0"/>
              </a:spcBef>
              <a:spcAft>
                <a:spcPts val="0"/>
              </a:spcAft>
              <a:buClr>
                <a:srgbClr val="000000"/>
              </a:buClr>
              <a:buSzPts val="1000"/>
              <a:buFont typeface="Arial"/>
              <a:buNone/>
              <a:defRPr sz="1000" b="0" i="0" u="none" strike="noStrike" cap="none">
                <a:solidFill>
                  <a:schemeClr val="dk2"/>
                </a:solidFill>
                <a:latin typeface="Roboto"/>
                <a:ea typeface="Roboto"/>
                <a:cs typeface="Roboto"/>
                <a:sym typeface="Roboto"/>
              </a:defRPr>
            </a:lvl6pPr>
            <a:lvl7pPr marL="0" marR="0" lvl="6" indent="0" algn="r" rtl="0">
              <a:lnSpc>
                <a:spcPct val="100000"/>
              </a:lnSpc>
              <a:spcBef>
                <a:spcPts val="0"/>
              </a:spcBef>
              <a:spcAft>
                <a:spcPts val="0"/>
              </a:spcAft>
              <a:buClr>
                <a:srgbClr val="000000"/>
              </a:buClr>
              <a:buSzPts val="1000"/>
              <a:buFont typeface="Arial"/>
              <a:buNone/>
              <a:defRPr sz="1000" b="0" i="0" u="none" strike="noStrike" cap="none">
                <a:solidFill>
                  <a:schemeClr val="dk2"/>
                </a:solidFill>
                <a:latin typeface="Roboto"/>
                <a:ea typeface="Roboto"/>
                <a:cs typeface="Roboto"/>
                <a:sym typeface="Roboto"/>
              </a:defRPr>
            </a:lvl7pPr>
            <a:lvl8pPr marL="0" marR="0" lvl="7" indent="0" algn="r" rtl="0">
              <a:lnSpc>
                <a:spcPct val="100000"/>
              </a:lnSpc>
              <a:spcBef>
                <a:spcPts val="0"/>
              </a:spcBef>
              <a:spcAft>
                <a:spcPts val="0"/>
              </a:spcAft>
              <a:buClr>
                <a:srgbClr val="000000"/>
              </a:buClr>
              <a:buSzPts val="1000"/>
              <a:buFont typeface="Arial"/>
              <a:buNone/>
              <a:defRPr sz="1000" b="0" i="0" u="none" strike="noStrike" cap="none">
                <a:solidFill>
                  <a:schemeClr val="dk2"/>
                </a:solidFill>
                <a:latin typeface="Roboto"/>
                <a:ea typeface="Roboto"/>
                <a:cs typeface="Roboto"/>
                <a:sym typeface="Roboto"/>
              </a:defRPr>
            </a:lvl8pPr>
            <a:lvl9pPr marL="0" marR="0" lvl="8" indent="0" algn="r" rtl="0">
              <a:lnSpc>
                <a:spcPct val="100000"/>
              </a:lnSpc>
              <a:spcBef>
                <a:spcPts val="0"/>
              </a:spcBef>
              <a:spcAft>
                <a:spcPts val="0"/>
              </a:spcAft>
              <a:buClr>
                <a:srgbClr val="000000"/>
              </a:buClr>
              <a:buSzPts val="1000"/>
              <a:buFont typeface="Arial"/>
              <a:buNone/>
              <a:defRPr sz="1000" b="0" i="0" u="none" strike="noStrike" cap="none">
                <a:solidFill>
                  <a:schemeClr val="dk2"/>
                </a:solidFill>
                <a:latin typeface="Roboto"/>
                <a:ea typeface="Roboto"/>
                <a:cs typeface="Roboto"/>
                <a:sym typeface="Roboto"/>
              </a:defRPr>
            </a:lvl9pPr>
          </a:lstStyle>
          <a:p>
            <a:pPr marL="0" lvl="0" indent="0" algn="r" rtl="0">
              <a:spcBef>
                <a:spcPts val="0"/>
              </a:spcBef>
              <a:spcAft>
                <a:spcPts val="0"/>
              </a:spcAft>
              <a:buNone/>
            </a:pPr>
            <a:fld id="{00000000-1234-1234-1234-123412341234}" type="slidenum">
              <a:rPr lang="en-GB"/>
              <a:t>‹#›</a:t>
            </a:fld>
            <a:endParaRPr/>
          </a:p>
        </p:txBody>
      </p:sp>
    </p:spTree>
  </p:cSld>
  <p:clrMap bg1="lt1" tx1="dk1" bg2="dk2" tx2="lt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hf sldNum="0" hdr="0" ftr="0" dt="0"/>
  <p:txStyles>
    <p:title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spc="0">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spc="0">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spc="0">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spc="0">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spc="0">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spc="0">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spc="0">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spc="0">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spc="0">
          <a:solidFill>
            <a:srgbClr val="000000"/>
          </a:solidFill>
          <a:latin typeface="Arial"/>
          <a:ea typeface="Arial"/>
          <a:cs typeface="Arial"/>
          <a:sym typeface="Arial"/>
        </a:defRPr>
      </a:lvl9pPr>
    </p:titleStyle>
    <p:body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spc="0">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spc="0">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spc="0">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spc="0">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spc="0">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spc="0">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spc="0">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spc="0">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spc="0">
          <a:solidFill>
            <a:srgbClr val="000000"/>
          </a:solidFill>
          <a:latin typeface="Arial"/>
          <a:ea typeface="Arial"/>
          <a:cs typeface="Arial"/>
          <a:sym typeface="Arial"/>
        </a:defRPr>
      </a:lvl9pPr>
    </p:bodyStyle>
    <p:other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spc="0">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spc="0">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spc="0">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spc="0">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spc="0">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spc="0">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spc="0">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spc="0">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spc="0">
          <a:solidFill>
            <a:srgbClr val="000000"/>
          </a:solidFill>
          <a:latin typeface="Arial"/>
          <a:ea typeface="Arial"/>
          <a:cs typeface="Arial"/>
          <a:sym typeface="Arial"/>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1.xml"/><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2" Type="http://schemas.openxmlformats.org/officeDocument/2006/relationships/notesSlide" Target="../notesSlides/notesSlide2.xml"/><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3.xml"/><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3" Type="http://schemas.openxmlformats.org/officeDocument/2006/relationships/hyperlink" Target="mailto:attendance.hfp@schools.sefton.gov.uk" TargetMode="External"/><Relationship Id="rId2" Type="http://schemas.openxmlformats.org/officeDocument/2006/relationships/notesSlide" Target="../notesSlides/notesSlide4.xml"/><Relationship Id="rId1" Type="http://schemas.openxmlformats.org/officeDocument/2006/relationships/slideLayout" Target="../slideLayouts/slideLayout2.xml"/><Relationship Id="rId4" Type="http://schemas.openxmlformats.org/officeDocument/2006/relationships/image" Target="../media/image3.png"/></Relationships>
</file>

<file path=ppt/slides/_rels/slide5.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5.xml"/><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notesSlide" Target="../notesSlides/notesSlide6.xml"/><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2" Type="http://schemas.openxmlformats.org/officeDocument/2006/relationships/notesSlide" Target="../notesSlides/notesSlide7.xml"/><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2" Type="http://schemas.openxmlformats.org/officeDocument/2006/relationships/notesSlide" Target="../notesSlides/notesSlide8.xml"/><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3" Type="http://schemas.openxmlformats.org/officeDocument/2006/relationships/hyperlink" Target="https://www.holyfamilyprimary.com/rshe-1/" TargetMode="External"/><Relationship Id="rId2" Type="http://schemas.openxmlformats.org/officeDocument/2006/relationships/notesSlide" Target="../notesSlides/notesSlide9.xml"/><Relationship Id="rId1" Type="http://schemas.openxmlformats.org/officeDocument/2006/relationships/slideLayout" Target="../slideLayouts/slideLayout2.xml"/><Relationship Id="rId5" Type="http://schemas.openxmlformats.org/officeDocument/2006/relationships/image" Target="../media/image7.png"/><Relationship Id="rId4" Type="http://schemas.openxmlformats.org/officeDocument/2006/relationships/image" Target="../media/image6.png"/></Relationships>
</file>

<file path=ppt/slides/_rels/slide10.xml.rels><?xml version="1.0" encoding="UTF-8" standalone="yes"?>
<Relationships xmlns="http://schemas.openxmlformats.org/package/2006/relationships"><Relationship Id="rId8" Type="http://schemas.openxmlformats.org/officeDocument/2006/relationships/image" Target="../media/image13.png"/><Relationship Id="rId3" Type="http://schemas.openxmlformats.org/officeDocument/2006/relationships/image" Target="../media/image8.png"/><Relationship Id="rId7" Type="http://schemas.openxmlformats.org/officeDocument/2006/relationships/image" Target="../media/image12.png"/><Relationship Id="rId12" Type="http://schemas.openxmlformats.org/officeDocument/2006/relationships/image" Target="../media/image17.png"/><Relationship Id="rId2" Type="http://schemas.openxmlformats.org/officeDocument/2006/relationships/notesSlide" Target="../notesSlides/notesSlide10.xml"/><Relationship Id="rId1" Type="http://schemas.openxmlformats.org/officeDocument/2006/relationships/slideLayout" Target="../slideLayouts/slideLayout3.xml"/><Relationship Id="rId6" Type="http://schemas.openxmlformats.org/officeDocument/2006/relationships/image" Target="../media/image11.png"/><Relationship Id="rId11" Type="http://schemas.openxmlformats.org/officeDocument/2006/relationships/image" Target="../media/image16.png"/><Relationship Id="rId5" Type="http://schemas.openxmlformats.org/officeDocument/2006/relationships/image" Target="../media/image10.png"/><Relationship Id="rId10" Type="http://schemas.openxmlformats.org/officeDocument/2006/relationships/image" Target="../media/image15.png"/><Relationship Id="rId4" Type="http://schemas.openxmlformats.org/officeDocument/2006/relationships/image" Target="../media/image9.png"/><Relationship Id="rId9" Type="http://schemas.openxmlformats.org/officeDocument/2006/relationships/image" Target="../media/image14.png"/></Relationships>
</file>

<file path=ppt/slides/_rels/slide11.xml.rels><?xml version="1.0" encoding="UTF-8" standalone="yes"?>
<Relationships xmlns="http://schemas.openxmlformats.org/package/2006/relationships"><Relationship Id="rId3" Type="http://schemas.openxmlformats.org/officeDocument/2006/relationships/image" Target="../media/image18.png"/><Relationship Id="rId2" Type="http://schemas.openxmlformats.org/officeDocument/2006/relationships/notesSlide" Target="../notesSlides/notesSlide11.xml"/><Relationship Id="rId1" Type="http://schemas.openxmlformats.org/officeDocument/2006/relationships/slideLayout" Target="../slideLayouts/slideLayout3.xml"/></Relationships>
</file>

<file path=ppt/slides/_rels/slide12.xml.rels><?xml version="1.0" encoding="UTF-8" standalone="yes"?>
<Relationships xmlns="http://schemas.openxmlformats.org/package/2006/relationships"><Relationship Id="rId3" Type="http://schemas.openxmlformats.org/officeDocument/2006/relationships/hyperlink" Target="mailto:year1.hfp@schools.sefton.gov.uk" TargetMode="External"/><Relationship Id="rId2" Type="http://schemas.openxmlformats.org/officeDocument/2006/relationships/notesSlide" Target="../notesSlides/notesSlide12.xml"/><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2" Type="http://schemas.openxmlformats.org/officeDocument/2006/relationships/notesSlide" Target="../notesSlides/notesSlide13.xml"/><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bg>
      <p:bgPr>
        <a:solidFill>
          <a:srgbClr val="00B050"/>
        </a:solidFill>
        <a:effectLst/>
      </p:bgPr>
    </p:bg>
    <p:spTree>
      <p:nvGrpSpPr>
        <p:cNvPr id="1" name="Shape 63"/>
        <p:cNvGrpSpPr/>
        <p:nvPr/>
      </p:nvGrpSpPr>
      <p:grpSpPr>
        <a:xfrm>
          <a:off x="0" y="0"/>
          <a:ext cx="0" cy="0"/>
          <a:chOff x="0" y="0"/>
          <a:chExt cx="0" cy="0"/>
        </a:xfrm>
      </p:grpSpPr>
      <p:sp>
        <p:nvSpPr>
          <p:cNvPr id="64" name="Google Shape;64;p1"/>
          <p:cNvSpPr txBox="1">
            <a:spLocks noGrp="1"/>
          </p:cNvSpPr>
          <p:nvPr>
            <p:ph type="ctrTitle"/>
          </p:nvPr>
        </p:nvSpPr>
        <p:spPr>
          <a:xfrm>
            <a:off x="311700" y="539725"/>
            <a:ext cx="8520600" cy="1282500"/>
          </a:xfrm>
          <a:prstGeom prst="rect">
            <a:avLst/>
          </a:prstGeom>
          <a:noFill/>
          <a:ln>
            <a:noFill/>
          </a:ln>
        </p:spPr>
        <p:txBody>
          <a:bodyPr spcFirstLastPara="1" wrap="square" lIns="91425" tIns="91425" rIns="91425" bIns="91425" anchor="t" anchorCtr="0">
            <a:normAutofit/>
          </a:bodyPr>
          <a:lstStyle/>
          <a:p>
            <a:pPr marL="0" lvl="0" indent="0" algn="l" rtl="0">
              <a:lnSpc>
                <a:spcPct val="100000"/>
              </a:lnSpc>
              <a:spcBef>
                <a:spcPts val="0"/>
              </a:spcBef>
              <a:spcAft>
                <a:spcPts val="0"/>
              </a:spcAft>
              <a:buSzPts val="3600"/>
              <a:buNone/>
            </a:pPr>
            <a:r>
              <a:rPr lang="en-GB">
                <a:solidFill>
                  <a:srgbClr val="00B050"/>
                </a:solidFill>
                <a:latin typeface="Arial Rounded"/>
                <a:ea typeface="Arial Rounded"/>
                <a:cs typeface="Arial Rounded"/>
                <a:sym typeface="Arial Rounded"/>
              </a:rPr>
              <a:t>Holy Family Catholic Primary</a:t>
            </a:r>
            <a:endParaRPr>
              <a:solidFill>
                <a:srgbClr val="00B050"/>
              </a:solidFill>
              <a:latin typeface="Arial Rounded"/>
              <a:ea typeface="Arial Rounded"/>
              <a:cs typeface="Arial Rounded"/>
              <a:sym typeface="Arial Rounded"/>
            </a:endParaRPr>
          </a:p>
        </p:txBody>
      </p:sp>
      <p:sp>
        <p:nvSpPr>
          <p:cNvPr id="65" name="Google Shape;65;p1"/>
          <p:cNvSpPr txBox="1">
            <a:spLocks noGrp="1"/>
          </p:cNvSpPr>
          <p:nvPr>
            <p:ph type="subTitle" idx="1"/>
          </p:nvPr>
        </p:nvSpPr>
        <p:spPr>
          <a:xfrm>
            <a:off x="311700" y="1878560"/>
            <a:ext cx="4242600" cy="738300"/>
          </a:xfrm>
          <a:prstGeom prst="rect">
            <a:avLst/>
          </a:prstGeom>
          <a:noFill/>
          <a:ln>
            <a:noFill/>
          </a:ln>
        </p:spPr>
        <p:txBody>
          <a:bodyPr spcFirstLastPara="1" wrap="square" lIns="91425" tIns="91425" rIns="91425" bIns="91425" anchor="t" anchorCtr="0">
            <a:normAutofit/>
          </a:bodyPr>
          <a:lstStyle/>
          <a:p>
            <a:pPr marL="0" lvl="0" indent="0" algn="l" rtl="0">
              <a:lnSpc>
                <a:spcPct val="100000"/>
              </a:lnSpc>
              <a:spcBef>
                <a:spcPts val="0"/>
              </a:spcBef>
              <a:spcAft>
                <a:spcPts val="0"/>
              </a:spcAft>
              <a:buSzPts val="1600"/>
              <a:buNone/>
            </a:pPr>
            <a:r>
              <a:rPr lang="en-GB" sz="3200" b="1" dirty="0">
                <a:solidFill>
                  <a:schemeClr val="dk1"/>
                </a:solidFill>
                <a:latin typeface="Arial Rounded"/>
                <a:ea typeface="Arial Rounded"/>
                <a:cs typeface="Arial Rounded"/>
                <a:sym typeface="Arial Rounded"/>
              </a:rPr>
              <a:t>Welcome to Year 1</a:t>
            </a:r>
            <a:endParaRPr sz="3200" b="1" dirty="0">
              <a:solidFill>
                <a:schemeClr val="dk1"/>
              </a:solidFill>
              <a:latin typeface="Arial Rounded"/>
              <a:ea typeface="Arial Rounded"/>
              <a:cs typeface="Arial Rounded"/>
              <a:sym typeface="Arial Rounded"/>
            </a:endParaRPr>
          </a:p>
        </p:txBody>
      </p:sp>
      <p:pic>
        <p:nvPicPr>
          <p:cNvPr id="66" name="Google Shape;66;p1"/>
          <p:cNvPicPr preferRelativeResize="0"/>
          <p:nvPr/>
        </p:nvPicPr>
        <p:blipFill rotWithShape="1">
          <a:blip r:embed="rId3">
            <a:alphaModFix/>
          </a:blip>
          <a:srcRect/>
          <a:stretch/>
        </p:blipFill>
        <p:spPr>
          <a:xfrm>
            <a:off x="7454449" y="280398"/>
            <a:ext cx="1109626" cy="1114725"/>
          </a:xfrm>
          <a:prstGeom prst="rect">
            <a:avLst/>
          </a:prstGeom>
          <a:noFill/>
          <a:ln>
            <a:noFill/>
          </a:ln>
        </p:spPr>
      </p:pic>
    </p:spTree>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Shape 70"/>
        <p:cNvGrpSpPr/>
        <p:nvPr/>
      </p:nvGrpSpPr>
      <p:grpSpPr>
        <a:xfrm>
          <a:off x="0" y="0"/>
          <a:ext cx="0" cy="0"/>
          <a:chOff x="0" y="0"/>
          <a:chExt cx="0" cy="0"/>
        </a:xfrm>
      </p:grpSpPr>
      <p:sp>
        <p:nvSpPr>
          <p:cNvPr id="71" name="Google Shape;71;p2"/>
          <p:cNvSpPr txBox="1">
            <a:spLocks noGrp="1"/>
          </p:cNvSpPr>
          <p:nvPr>
            <p:ph type="title"/>
          </p:nvPr>
        </p:nvSpPr>
        <p:spPr>
          <a:xfrm>
            <a:off x="311725" y="500925"/>
            <a:ext cx="3706500" cy="2508900"/>
          </a:xfrm>
          <a:prstGeom prst="rect">
            <a:avLst/>
          </a:prstGeom>
          <a:noFill/>
          <a:ln>
            <a:noFill/>
          </a:ln>
        </p:spPr>
        <p:txBody>
          <a:bodyPr spcFirstLastPara="1" wrap="square" lIns="91425" tIns="91425" rIns="91425" bIns="91425" anchor="t" anchorCtr="0">
            <a:normAutofit/>
          </a:bodyPr>
          <a:lstStyle/>
          <a:p>
            <a:pPr marL="0" lvl="0" indent="0" algn="l" rtl="0">
              <a:lnSpc>
                <a:spcPct val="100000"/>
              </a:lnSpc>
              <a:spcBef>
                <a:spcPts val="0"/>
              </a:spcBef>
              <a:spcAft>
                <a:spcPts val="0"/>
              </a:spcAft>
              <a:buSzPts val="2800"/>
              <a:buNone/>
            </a:pPr>
            <a:r>
              <a:rPr lang="en-GB" sz="3200" dirty="0">
                <a:latin typeface="Arial Rounded"/>
                <a:ea typeface="Arial Rounded"/>
                <a:cs typeface="Arial Rounded"/>
                <a:sym typeface="Arial Rounded"/>
              </a:rPr>
              <a:t>Year 1 Staff</a:t>
            </a:r>
            <a:endParaRPr sz="3200" dirty="0">
              <a:latin typeface="Arial Rounded"/>
              <a:ea typeface="Arial Rounded"/>
              <a:cs typeface="Arial Rounded"/>
              <a:sym typeface="Arial Rounded"/>
            </a:endParaRPr>
          </a:p>
        </p:txBody>
      </p:sp>
      <p:sp>
        <p:nvSpPr>
          <p:cNvPr id="72" name="Google Shape;72;p2"/>
          <p:cNvSpPr txBox="1">
            <a:spLocks noGrp="1"/>
          </p:cNvSpPr>
          <p:nvPr>
            <p:ph type="body" idx="1"/>
          </p:nvPr>
        </p:nvSpPr>
        <p:spPr>
          <a:xfrm>
            <a:off x="4644675" y="500925"/>
            <a:ext cx="4166400" cy="4098600"/>
          </a:xfrm>
          <a:prstGeom prst="rect">
            <a:avLst/>
          </a:prstGeom>
          <a:noFill/>
          <a:ln>
            <a:noFill/>
          </a:ln>
        </p:spPr>
        <p:txBody>
          <a:bodyPr spcFirstLastPara="1" wrap="square" lIns="91425" tIns="91425" rIns="91425" bIns="91425" anchor="t" anchorCtr="0">
            <a:normAutofit/>
          </a:bodyPr>
          <a:lstStyle/>
          <a:p>
            <a:pPr marL="457200" lvl="0" indent="-355600" algn="l" rtl="0">
              <a:lnSpc>
                <a:spcPct val="115000"/>
              </a:lnSpc>
              <a:spcBef>
                <a:spcPts val="0"/>
              </a:spcBef>
              <a:spcAft>
                <a:spcPts val="0"/>
              </a:spcAft>
              <a:buClr>
                <a:srgbClr val="000000"/>
              </a:buClr>
              <a:buSzPts val="2000"/>
              <a:buFont typeface="Arial Rounded"/>
              <a:buChar char="●"/>
            </a:pPr>
            <a:r>
              <a:rPr lang="en-GB" sz="2000" dirty="0">
                <a:solidFill>
                  <a:srgbClr val="000000"/>
                </a:solidFill>
                <a:latin typeface="Arial Rounded"/>
                <a:ea typeface="Arial Rounded"/>
                <a:cs typeface="Arial Rounded"/>
                <a:sym typeface="Arial Rounded"/>
              </a:rPr>
              <a:t>Mrs Carey (Miss Bayley)</a:t>
            </a:r>
            <a:endParaRPr sz="2000" dirty="0">
              <a:solidFill>
                <a:srgbClr val="000000"/>
              </a:solidFill>
              <a:latin typeface="Arial Rounded"/>
              <a:ea typeface="Arial Rounded"/>
              <a:cs typeface="Arial Rounded"/>
              <a:sym typeface="Arial Rounded"/>
            </a:endParaRPr>
          </a:p>
          <a:p>
            <a:pPr marL="457200" lvl="0" indent="0" algn="l" rtl="0">
              <a:lnSpc>
                <a:spcPct val="115000"/>
              </a:lnSpc>
              <a:spcBef>
                <a:spcPts val="1200"/>
              </a:spcBef>
              <a:spcAft>
                <a:spcPts val="0"/>
              </a:spcAft>
              <a:buSzPts val="1300"/>
              <a:buNone/>
            </a:pPr>
            <a:endParaRPr sz="2000" dirty="0">
              <a:solidFill>
                <a:srgbClr val="000000"/>
              </a:solidFill>
              <a:latin typeface="Arial Rounded"/>
              <a:ea typeface="Arial Rounded"/>
              <a:cs typeface="Arial Rounded"/>
              <a:sym typeface="Arial Rounded"/>
            </a:endParaRPr>
          </a:p>
          <a:p>
            <a:pPr marL="457200" lvl="0" indent="-355600" algn="l" rtl="0">
              <a:lnSpc>
                <a:spcPct val="115000"/>
              </a:lnSpc>
              <a:spcBef>
                <a:spcPts val="1200"/>
              </a:spcBef>
              <a:spcAft>
                <a:spcPts val="0"/>
              </a:spcAft>
              <a:buClr>
                <a:srgbClr val="000000"/>
              </a:buClr>
              <a:buSzPts val="2000"/>
              <a:buFont typeface="Arial Rounded"/>
              <a:buChar char="●"/>
            </a:pPr>
            <a:r>
              <a:rPr lang="en-GB" sz="2000" dirty="0">
                <a:solidFill>
                  <a:srgbClr val="000000"/>
                </a:solidFill>
                <a:latin typeface="Arial Rounded"/>
                <a:ea typeface="Arial Rounded"/>
                <a:cs typeface="Arial Rounded"/>
                <a:sym typeface="Arial Rounded"/>
              </a:rPr>
              <a:t>Mrs Lawson</a:t>
            </a:r>
          </a:p>
          <a:p>
            <a:pPr marL="457200" lvl="0" indent="-355600" algn="l" rtl="0">
              <a:lnSpc>
                <a:spcPct val="115000"/>
              </a:lnSpc>
              <a:spcBef>
                <a:spcPts val="1200"/>
              </a:spcBef>
              <a:spcAft>
                <a:spcPts val="0"/>
              </a:spcAft>
              <a:buClr>
                <a:srgbClr val="000000"/>
              </a:buClr>
              <a:buSzPts val="2000"/>
              <a:buFont typeface="Arial Rounded"/>
              <a:buChar char="●"/>
            </a:pPr>
            <a:endParaRPr sz="2000" dirty="0">
              <a:solidFill>
                <a:srgbClr val="000000"/>
              </a:solidFill>
              <a:latin typeface="Arial Rounded"/>
              <a:ea typeface="Arial Rounded"/>
              <a:cs typeface="Arial Rounded"/>
              <a:sym typeface="Arial Rounded"/>
            </a:endParaRPr>
          </a:p>
          <a:p>
            <a:pPr marL="457200" lvl="0" indent="-355600" algn="l" rtl="0">
              <a:lnSpc>
                <a:spcPct val="115000"/>
              </a:lnSpc>
              <a:spcBef>
                <a:spcPts val="1200"/>
              </a:spcBef>
              <a:spcAft>
                <a:spcPts val="0"/>
              </a:spcAft>
              <a:buClr>
                <a:srgbClr val="000000"/>
              </a:buClr>
              <a:buSzPts val="2000"/>
              <a:buFont typeface="Arial Rounded"/>
              <a:buChar char="●"/>
            </a:pPr>
            <a:r>
              <a:rPr lang="en-GB" sz="2000" dirty="0">
                <a:solidFill>
                  <a:srgbClr val="000000"/>
                </a:solidFill>
                <a:latin typeface="Arial Rounded"/>
                <a:ea typeface="Arial Rounded"/>
                <a:cs typeface="Arial Rounded"/>
                <a:sym typeface="Arial Rounded"/>
              </a:rPr>
              <a:t>Miss Magda </a:t>
            </a:r>
            <a:endParaRPr sz="2000" dirty="0">
              <a:solidFill>
                <a:srgbClr val="000000"/>
              </a:solidFill>
              <a:latin typeface="Arial Rounded"/>
              <a:ea typeface="Arial Rounded"/>
              <a:cs typeface="Arial Rounded"/>
              <a:sym typeface="Arial Rounded"/>
            </a:endParaRPr>
          </a:p>
        </p:txBody>
      </p:sp>
    </p:spTree>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Shape 76"/>
        <p:cNvGrpSpPr/>
        <p:nvPr/>
      </p:nvGrpSpPr>
      <p:grpSpPr>
        <a:xfrm>
          <a:off x="0" y="0"/>
          <a:ext cx="0" cy="0"/>
          <a:chOff x="0" y="0"/>
          <a:chExt cx="0" cy="0"/>
        </a:xfrm>
      </p:grpSpPr>
      <p:sp>
        <p:nvSpPr>
          <p:cNvPr id="77" name="Google Shape;77;p3"/>
          <p:cNvSpPr txBox="1">
            <a:spLocks noGrp="1"/>
          </p:cNvSpPr>
          <p:nvPr>
            <p:ph type="title"/>
          </p:nvPr>
        </p:nvSpPr>
        <p:spPr>
          <a:xfrm>
            <a:off x="311725" y="500925"/>
            <a:ext cx="3706500" cy="2508900"/>
          </a:xfrm>
          <a:prstGeom prst="rect">
            <a:avLst/>
          </a:prstGeom>
          <a:noFill/>
          <a:ln>
            <a:noFill/>
          </a:ln>
        </p:spPr>
        <p:txBody>
          <a:bodyPr spcFirstLastPara="1" wrap="square" lIns="91425" tIns="91425" rIns="91425" bIns="91425" anchor="t" anchorCtr="0">
            <a:normAutofit/>
          </a:bodyPr>
          <a:lstStyle/>
          <a:p>
            <a:pPr marL="0" lvl="0" indent="0" algn="l" rtl="0">
              <a:lnSpc>
                <a:spcPct val="100000"/>
              </a:lnSpc>
              <a:spcBef>
                <a:spcPts val="0"/>
              </a:spcBef>
              <a:spcAft>
                <a:spcPts val="0"/>
              </a:spcAft>
              <a:buSzPts val="2800"/>
              <a:buNone/>
            </a:pPr>
            <a:r>
              <a:rPr lang="en-GB" sz="3200">
                <a:latin typeface="Arial Rounded"/>
                <a:ea typeface="Arial Rounded"/>
                <a:cs typeface="Arial Rounded"/>
                <a:sym typeface="Arial Rounded"/>
              </a:rPr>
              <a:t>Curriculum Overview - Autumn </a:t>
            </a:r>
            <a:endParaRPr sz="3200">
              <a:latin typeface="Arial Rounded"/>
              <a:ea typeface="Arial Rounded"/>
              <a:cs typeface="Arial Rounded"/>
              <a:sym typeface="Arial Rounded"/>
            </a:endParaRPr>
          </a:p>
        </p:txBody>
      </p:sp>
      <p:pic>
        <p:nvPicPr>
          <p:cNvPr id="2" name="Picture 1">
            <a:extLst>
              <a:ext uri="{FF2B5EF4-FFF2-40B4-BE49-F238E27FC236}">
                <a16:creationId xmlns:a16="http://schemas.microsoft.com/office/drawing/2014/main" id="{7B3C26EF-FF6E-4EC6-A63E-001502A562B6}"/>
              </a:ext>
            </a:extLst>
          </p:cNvPr>
          <p:cNvPicPr>
            <a:picLocks noChangeAspect="1"/>
          </p:cNvPicPr>
          <p:nvPr/>
        </p:nvPicPr>
        <p:blipFill>
          <a:blip r:embed="rId3"/>
          <a:stretch>
            <a:fillRect/>
          </a:stretch>
        </p:blipFill>
        <p:spPr>
          <a:xfrm>
            <a:off x="3098159" y="1490521"/>
            <a:ext cx="5489660" cy="3494871"/>
          </a:xfrm>
          <a:prstGeom prst="rect">
            <a:avLst/>
          </a:prstGeom>
        </p:spPr>
      </p:pic>
    </p:spTree>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Shape 95"/>
        <p:cNvGrpSpPr/>
        <p:nvPr/>
      </p:nvGrpSpPr>
      <p:grpSpPr>
        <a:xfrm>
          <a:off x="0" y="0"/>
          <a:ext cx="0" cy="0"/>
          <a:chOff x="0" y="0"/>
          <a:chExt cx="0" cy="0"/>
        </a:xfrm>
      </p:grpSpPr>
      <p:sp>
        <p:nvSpPr>
          <p:cNvPr id="96" name="Google Shape;96;p6"/>
          <p:cNvSpPr txBox="1">
            <a:spLocks noGrp="1"/>
          </p:cNvSpPr>
          <p:nvPr>
            <p:ph type="title"/>
          </p:nvPr>
        </p:nvSpPr>
        <p:spPr>
          <a:xfrm>
            <a:off x="311725" y="500925"/>
            <a:ext cx="3706500" cy="2508900"/>
          </a:xfrm>
          <a:prstGeom prst="rect">
            <a:avLst/>
          </a:prstGeom>
          <a:noFill/>
          <a:ln>
            <a:noFill/>
          </a:ln>
        </p:spPr>
        <p:txBody>
          <a:bodyPr spcFirstLastPara="1" wrap="square" lIns="91425" tIns="91425" rIns="91425" bIns="91425" anchor="t" anchorCtr="0">
            <a:normAutofit/>
          </a:bodyPr>
          <a:lstStyle/>
          <a:p>
            <a:pPr marL="0" lvl="0" indent="0" algn="l" rtl="0">
              <a:lnSpc>
                <a:spcPct val="100000"/>
              </a:lnSpc>
              <a:spcBef>
                <a:spcPts val="0"/>
              </a:spcBef>
              <a:spcAft>
                <a:spcPts val="0"/>
              </a:spcAft>
              <a:buSzPts val="2800"/>
              <a:buNone/>
            </a:pPr>
            <a:r>
              <a:rPr lang="en-GB" sz="3200" dirty="0">
                <a:latin typeface="Arial Rounded"/>
                <a:ea typeface="Arial Rounded"/>
                <a:cs typeface="Arial Rounded"/>
                <a:sym typeface="Arial Rounded"/>
              </a:rPr>
              <a:t>Attendance</a:t>
            </a:r>
            <a:endParaRPr sz="3200" dirty="0">
              <a:latin typeface="Arial Rounded"/>
              <a:ea typeface="Arial Rounded"/>
              <a:cs typeface="Arial Rounded"/>
              <a:sym typeface="Arial Rounded"/>
            </a:endParaRPr>
          </a:p>
        </p:txBody>
      </p:sp>
      <p:sp>
        <p:nvSpPr>
          <p:cNvPr id="97" name="Google Shape;97;p6"/>
          <p:cNvSpPr txBox="1">
            <a:spLocks noGrp="1"/>
          </p:cNvSpPr>
          <p:nvPr>
            <p:ph type="body" idx="1"/>
          </p:nvPr>
        </p:nvSpPr>
        <p:spPr>
          <a:xfrm>
            <a:off x="4425375" y="6075"/>
            <a:ext cx="4565700" cy="4891800"/>
          </a:xfrm>
          <a:prstGeom prst="rect">
            <a:avLst/>
          </a:prstGeom>
          <a:noFill/>
          <a:ln>
            <a:noFill/>
          </a:ln>
        </p:spPr>
        <p:txBody>
          <a:bodyPr spcFirstLastPara="1" wrap="square" lIns="91425" tIns="91425" rIns="91425" bIns="91425" anchor="t" anchorCtr="0">
            <a:noAutofit/>
          </a:bodyPr>
          <a:lstStyle/>
          <a:p>
            <a:pPr marL="457200" lvl="0" indent="-327660" algn="l" rtl="0">
              <a:lnSpc>
                <a:spcPct val="105000"/>
              </a:lnSpc>
              <a:spcBef>
                <a:spcPts val="0"/>
              </a:spcBef>
              <a:spcAft>
                <a:spcPts val="0"/>
              </a:spcAft>
              <a:buClr>
                <a:srgbClr val="000000"/>
              </a:buClr>
              <a:buSzPts val="1560"/>
              <a:buFont typeface="Arial Rounded"/>
              <a:buChar char="●"/>
            </a:pPr>
            <a:r>
              <a:rPr lang="en-GB" sz="1800" dirty="0">
                <a:solidFill>
                  <a:srgbClr val="000000"/>
                </a:solidFill>
                <a:latin typeface="Arial Rounded"/>
                <a:ea typeface="Arial Rounded"/>
                <a:cs typeface="Arial Rounded"/>
                <a:sym typeface="Arial Rounded"/>
              </a:rPr>
              <a:t>Every day your child is here, our classroom community is complete.</a:t>
            </a:r>
          </a:p>
          <a:p>
            <a:pPr marL="457200" lvl="0" indent="-327660" algn="l" rtl="0">
              <a:lnSpc>
                <a:spcPct val="105000"/>
              </a:lnSpc>
              <a:spcBef>
                <a:spcPts val="0"/>
              </a:spcBef>
              <a:spcAft>
                <a:spcPts val="0"/>
              </a:spcAft>
              <a:buClr>
                <a:srgbClr val="000000"/>
              </a:buClr>
              <a:buSzPts val="1560"/>
              <a:buFont typeface="Arial Rounded"/>
              <a:buChar char="●"/>
            </a:pPr>
            <a:r>
              <a:rPr lang="en-GB" sz="1800" dirty="0">
                <a:solidFill>
                  <a:srgbClr val="000000"/>
                </a:solidFill>
                <a:latin typeface="Arial Rounded"/>
                <a:ea typeface="Arial"/>
                <a:cs typeface="Arial"/>
                <a:sym typeface="Arial Rounded"/>
              </a:rPr>
              <a:t>Consistent school attendance is one of the most powerful ways to keep your child on track academically and socially. </a:t>
            </a:r>
          </a:p>
          <a:p>
            <a:pPr marL="457200" lvl="0" indent="-327660" algn="l" rtl="0">
              <a:lnSpc>
                <a:spcPct val="105000"/>
              </a:lnSpc>
              <a:spcBef>
                <a:spcPts val="0"/>
              </a:spcBef>
              <a:spcAft>
                <a:spcPts val="0"/>
              </a:spcAft>
              <a:buClr>
                <a:srgbClr val="000000"/>
              </a:buClr>
              <a:buSzPts val="1560"/>
              <a:buFont typeface="Arial Rounded"/>
              <a:buChar char="●"/>
            </a:pPr>
            <a:r>
              <a:rPr lang="en-GB" sz="1800" dirty="0">
                <a:solidFill>
                  <a:srgbClr val="000000"/>
                </a:solidFill>
                <a:latin typeface="Arial Rounded"/>
                <a:ea typeface="Arial"/>
                <a:cs typeface="Arial"/>
                <a:sym typeface="Arial Rounded"/>
              </a:rPr>
              <a:t>We know that illnesses and emergencies happen, but we want to help minimise unexcused absences. </a:t>
            </a:r>
          </a:p>
          <a:p>
            <a:pPr marL="457200" lvl="0" indent="-327660" algn="l" rtl="0">
              <a:lnSpc>
                <a:spcPct val="105000"/>
              </a:lnSpc>
              <a:spcBef>
                <a:spcPts val="0"/>
              </a:spcBef>
              <a:spcAft>
                <a:spcPts val="0"/>
              </a:spcAft>
              <a:buClr>
                <a:srgbClr val="000000"/>
              </a:buClr>
              <a:buSzPts val="1560"/>
              <a:buFont typeface="Arial Rounded"/>
              <a:buChar char="●"/>
            </a:pPr>
            <a:r>
              <a:rPr lang="en-GB" sz="1800" dirty="0">
                <a:solidFill>
                  <a:srgbClr val="000000"/>
                </a:solidFill>
                <a:latin typeface="Arial Rounded"/>
                <a:ea typeface="Arial"/>
                <a:cs typeface="Arial"/>
                <a:sym typeface="Arial Rounded"/>
              </a:rPr>
              <a:t>Please inform the school office via phone or our attendance email: </a:t>
            </a:r>
            <a:r>
              <a:rPr lang="en-GB" sz="1600" dirty="0">
                <a:solidFill>
                  <a:srgbClr val="000000"/>
                </a:solidFill>
                <a:latin typeface="Arial Rounded"/>
                <a:ea typeface="Arial"/>
                <a:cs typeface="Arial"/>
                <a:sym typeface="Arial Rounded"/>
                <a:hlinkClick r:id="rId3"/>
              </a:rPr>
              <a:t>attendance.hfp@schools.sefton.gov.uk</a:t>
            </a:r>
            <a:endParaRPr lang="en-GB" sz="1600" dirty="0">
              <a:solidFill>
                <a:srgbClr val="000000"/>
              </a:solidFill>
              <a:latin typeface="Arial Rounded"/>
              <a:ea typeface="Arial"/>
              <a:cs typeface="Arial"/>
              <a:sym typeface="Arial Rounded"/>
            </a:endParaRPr>
          </a:p>
          <a:p>
            <a:pPr marL="457200" lvl="0" indent="-327660" algn="l" rtl="0">
              <a:lnSpc>
                <a:spcPct val="105000"/>
              </a:lnSpc>
              <a:spcBef>
                <a:spcPts val="0"/>
              </a:spcBef>
              <a:spcAft>
                <a:spcPts val="0"/>
              </a:spcAft>
              <a:buClr>
                <a:srgbClr val="000000"/>
              </a:buClr>
              <a:buSzPts val="1560"/>
              <a:buFont typeface="Arial Rounded"/>
              <a:buChar char="●"/>
            </a:pPr>
            <a:r>
              <a:rPr lang="en-GB" sz="1800" dirty="0">
                <a:solidFill>
                  <a:srgbClr val="000000"/>
                </a:solidFill>
                <a:latin typeface="Arial Rounded"/>
                <a:ea typeface="Arial"/>
                <a:cs typeface="Arial"/>
                <a:sym typeface="Arial Rounded"/>
              </a:rPr>
              <a:t>If you need to collect your child before 3:30pm, please provide a reason/ appointment letter/ text in advance.</a:t>
            </a:r>
          </a:p>
          <a:p>
            <a:pPr marL="0" lvl="0" indent="0" algn="l" rtl="0">
              <a:lnSpc>
                <a:spcPct val="90000"/>
              </a:lnSpc>
              <a:spcBef>
                <a:spcPts val="1200"/>
              </a:spcBef>
              <a:spcAft>
                <a:spcPts val="0"/>
              </a:spcAft>
              <a:buSzPts val="770"/>
              <a:buNone/>
            </a:pPr>
            <a:endParaRPr sz="1800" dirty="0">
              <a:solidFill>
                <a:srgbClr val="000000"/>
              </a:solidFill>
              <a:latin typeface="Arial"/>
              <a:ea typeface="Arial"/>
              <a:cs typeface="Arial"/>
              <a:sym typeface="Arial"/>
            </a:endParaRPr>
          </a:p>
          <a:p>
            <a:pPr marL="0" lvl="0" indent="0" algn="l" rtl="0">
              <a:lnSpc>
                <a:spcPct val="90000"/>
              </a:lnSpc>
              <a:spcBef>
                <a:spcPts val="0"/>
              </a:spcBef>
              <a:spcAft>
                <a:spcPts val="0"/>
              </a:spcAft>
              <a:buSzPts val="770"/>
              <a:buNone/>
            </a:pPr>
            <a:endParaRPr sz="1800" dirty="0">
              <a:solidFill>
                <a:srgbClr val="000000"/>
              </a:solidFill>
              <a:latin typeface="Arial"/>
              <a:ea typeface="Arial"/>
              <a:cs typeface="Arial"/>
              <a:sym typeface="Arial"/>
            </a:endParaRPr>
          </a:p>
          <a:p>
            <a:pPr marL="0" lvl="0" indent="0" algn="l" rtl="0">
              <a:lnSpc>
                <a:spcPct val="90000"/>
              </a:lnSpc>
              <a:spcBef>
                <a:spcPts val="0"/>
              </a:spcBef>
              <a:spcAft>
                <a:spcPts val="0"/>
              </a:spcAft>
              <a:buSzPts val="770"/>
              <a:buNone/>
            </a:pPr>
            <a:endParaRPr sz="1800" dirty="0">
              <a:solidFill>
                <a:srgbClr val="000000"/>
              </a:solidFill>
              <a:latin typeface="Arial"/>
              <a:ea typeface="Arial"/>
              <a:cs typeface="Arial"/>
              <a:sym typeface="Arial"/>
            </a:endParaRPr>
          </a:p>
          <a:p>
            <a:pPr marL="0" lvl="0" indent="0" algn="l" rtl="0">
              <a:lnSpc>
                <a:spcPct val="90000"/>
              </a:lnSpc>
              <a:spcBef>
                <a:spcPts val="0"/>
              </a:spcBef>
              <a:spcAft>
                <a:spcPts val="0"/>
              </a:spcAft>
              <a:buSzPts val="770"/>
              <a:buNone/>
            </a:pPr>
            <a:endParaRPr sz="1800" dirty="0">
              <a:solidFill>
                <a:srgbClr val="000000"/>
              </a:solidFill>
              <a:latin typeface="Arial"/>
              <a:ea typeface="Arial"/>
              <a:cs typeface="Arial"/>
              <a:sym typeface="Arial"/>
            </a:endParaRPr>
          </a:p>
          <a:p>
            <a:pPr marL="0" lvl="0" indent="0" algn="l" rtl="0">
              <a:lnSpc>
                <a:spcPct val="105000"/>
              </a:lnSpc>
              <a:spcBef>
                <a:spcPts val="0"/>
              </a:spcBef>
              <a:spcAft>
                <a:spcPts val="1200"/>
              </a:spcAft>
              <a:buSzPts val="770"/>
              <a:buNone/>
            </a:pPr>
            <a:endParaRPr sz="2000" dirty="0">
              <a:solidFill>
                <a:srgbClr val="000000"/>
              </a:solidFill>
              <a:latin typeface="Arial Rounded"/>
              <a:ea typeface="Arial Rounded"/>
              <a:cs typeface="Arial Rounded"/>
              <a:sym typeface="Arial Rounded"/>
            </a:endParaRPr>
          </a:p>
        </p:txBody>
      </p:sp>
      <p:pic>
        <p:nvPicPr>
          <p:cNvPr id="3" name="Picture 2">
            <a:extLst>
              <a:ext uri="{FF2B5EF4-FFF2-40B4-BE49-F238E27FC236}">
                <a16:creationId xmlns:a16="http://schemas.microsoft.com/office/drawing/2014/main" id="{534C126D-F47A-4D36-962C-BF9AEA31CF81}"/>
              </a:ext>
            </a:extLst>
          </p:cNvPr>
          <p:cNvPicPr>
            <a:picLocks noChangeAspect="1"/>
          </p:cNvPicPr>
          <p:nvPr/>
        </p:nvPicPr>
        <p:blipFill>
          <a:blip r:embed="rId4"/>
          <a:stretch>
            <a:fillRect/>
          </a:stretch>
        </p:blipFill>
        <p:spPr>
          <a:xfrm>
            <a:off x="95230" y="1833639"/>
            <a:ext cx="4180046" cy="1572949"/>
          </a:xfrm>
          <a:prstGeom prst="rect">
            <a:avLst/>
          </a:prstGeom>
        </p:spPr>
      </p:pic>
    </p:spTree>
    <p:extLst>
      <p:ext uri="{BB962C8B-B14F-4D97-AF65-F5344CB8AC3E}">
        <p14:creationId xmlns:p14="http://schemas.microsoft.com/office/powerpoint/2010/main" val="1212267445"/>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Shape 82"/>
        <p:cNvGrpSpPr/>
        <p:nvPr/>
      </p:nvGrpSpPr>
      <p:grpSpPr>
        <a:xfrm>
          <a:off x="0" y="0"/>
          <a:ext cx="0" cy="0"/>
          <a:chOff x="0" y="0"/>
          <a:chExt cx="0" cy="0"/>
        </a:xfrm>
      </p:grpSpPr>
      <p:sp>
        <p:nvSpPr>
          <p:cNvPr id="83" name="Google Shape;83;p4"/>
          <p:cNvSpPr txBox="1">
            <a:spLocks noGrp="1"/>
          </p:cNvSpPr>
          <p:nvPr>
            <p:ph type="title"/>
          </p:nvPr>
        </p:nvSpPr>
        <p:spPr>
          <a:xfrm>
            <a:off x="311725" y="500925"/>
            <a:ext cx="3706500" cy="2508900"/>
          </a:xfrm>
          <a:prstGeom prst="rect">
            <a:avLst/>
          </a:prstGeom>
          <a:noFill/>
          <a:ln>
            <a:noFill/>
          </a:ln>
        </p:spPr>
        <p:txBody>
          <a:bodyPr spcFirstLastPara="1" wrap="square" lIns="91425" tIns="91425" rIns="91425" bIns="91425" anchor="t" anchorCtr="0">
            <a:normAutofit/>
          </a:bodyPr>
          <a:lstStyle/>
          <a:p>
            <a:pPr marL="0" lvl="0" indent="0" algn="l" rtl="0">
              <a:lnSpc>
                <a:spcPct val="100000"/>
              </a:lnSpc>
              <a:spcBef>
                <a:spcPts val="0"/>
              </a:spcBef>
              <a:spcAft>
                <a:spcPts val="0"/>
              </a:spcAft>
              <a:buSzPts val="2800"/>
              <a:buNone/>
            </a:pPr>
            <a:r>
              <a:rPr lang="en-GB" sz="3200">
                <a:latin typeface="Arial Rounded"/>
                <a:ea typeface="Arial Rounded"/>
                <a:cs typeface="Arial Rounded"/>
                <a:sym typeface="Arial Rounded"/>
              </a:rPr>
              <a:t>Start of the day</a:t>
            </a:r>
            <a:endParaRPr sz="3200">
              <a:latin typeface="Arial Rounded"/>
              <a:ea typeface="Arial Rounded"/>
              <a:cs typeface="Arial Rounded"/>
              <a:sym typeface="Arial Rounded"/>
            </a:endParaRPr>
          </a:p>
        </p:txBody>
      </p:sp>
      <p:sp>
        <p:nvSpPr>
          <p:cNvPr id="84" name="Google Shape;84;p4"/>
          <p:cNvSpPr txBox="1">
            <a:spLocks noGrp="1"/>
          </p:cNvSpPr>
          <p:nvPr>
            <p:ph type="body" idx="1"/>
          </p:nvPr>
        </p:nvSpPr>
        <p:spPr>
          <a:xfrm>
            <a:off x="4644675" y="500925"/>
            <a:ext cx="4166400" cy="4404000"/>
          </a:xfrm>
          <a:prstGeom prst="rect">
            <a:avLst/>
          </a:prstGeom>
          <a:noFill/>
          <a:ln>
            <a:noFill/>
          </a:ln>
        </p:spPr>
        <p:txBody>
          <a:bodyPr spcFirstLastPara="1" wrap="square" lIns="91425" tIns="91425" rIns="91425" bIns="91425" anchor="t" anchorCtr="0">
            <a:noAutofit/>
          </a:bodyPr>
          <a:lstStyle/>
          <a:p>
            <a:pPr marL="457200" lvl="0" indent="-327660" algn="l" rtl="0">
              <a:lnSpc>
                <a:spcPct val="105000"/>
              </a:lnSpc>
              <a:spcBef>
                <a:spcPts val="0"/>
              </a:spcBef>
              <a:spcAft>
                <a:spcPts val="0"/>
              </a:spcAft>
              <a:buClr>
                <a:srgbClr val="000000"/>
              </a:buClr>
              <a:buSzPts val="1560"/>
              <a:buFont typeface="Arial Rounded"/>
              <a:buChar char="●"/>
            </a:pPr>
            <a:r>
              <a:rPr lang="en-GB" sz="1560" dirty="0">
                <a:solidFill>
                  <a:srgbClr val="000000"/>
                </a:solidFill>
                <a:latin typeface="Arial Rounded"/>
                <a:ea typeface="Arial Rounded"/>
                <a:cs typeface="Arial Rounded"/>
                <a:sym typeface="Arial Rounded"/>
              </a:rPr>
              <a:t>The school gates will be open at 8:45am and children should make their way to their classroom. The school gates will be closed at 8:55am.</a:t>
            </a:r>
            <a:endParaRPr sz="1560" dirty="0">
              <a:solidFill>
                <a:srgbClr val="000000"/>
              </a:solidFill>
              <a:latin typeface="Arial Rounded"/>
              <a:ea typeface="Arial Rounded"/>
              <a:cs typeface="Arial Rounded"/>
              <a:sym typeface="Arial Rounded"/>
            </a:endParaRPr>
          </a:p>
          <a:p>
            <a:pPr marL="457200" lvl="0" indent="0" algn="l" rtl="0">
              <a:lnSpc>
                <a:spcPct val="105000"/>
              </a:lnSpc>
              <a:spcBef>
                <a:spcPts val="1200"/>
              </a:spcBef>
              <a:spcAft>
                <a:spcPts val="0"/>
              </a:spcAft>
              <a:buSzPts val="770"/>
              <a:buNone/>
            </a:pPr>
            <a:endParaRPr sz="1560" dirty="0">
              <a:solidFill>
                <a:srgbClr val="000000"/>
              </a:solidFill>
              <a:latin typeface="Arial Rounded"/>
              <a:ea typeface="Arial Rounded"/>
              <a:cs typeface="Arial Rounded"/>
              <a:sym typeface="Arial Rounded"/>
            </a:endParaRPr>
          </a:p>
          <a:p>
            <a:pPr marL="457200" lvl="0" indent="-327660" algn="l" rtl="0">
              <a:lnSpc>
                <a:spcPct val="105000"/>
              </a:lnSpc>
              <a:spcBef>
                <a:spcPts val="1200"/>
              </a:spcBef>
              <a:spcAft>
                <a:spcPts val="0"/>
              </a:spcAft>
              <a:buClr>
                <a:srgbClr val="000000"/>
              </a:buClr>
              <a:buSzPts val="1560"/>
              <a:buFont typeface="Arial Rounded"/>
              <a:buChar char="●"/>
            </a:pPr>
            <a:r>
              <a:rPr lang="en-GB" sz="1560" dirty="0">
                <a:solidFill>
                  <a:srgbClr val="000000"/>
                </a:solidFill>
                <a:latin typeface="Arial Rounded"/>
                <a:ea typeface="Arial Rounded"/>
                <a:cs typeface="Arial Rounded"/>
                <a:sym typeface="Arial Rounded"/>
              </a:rPr>
              <a:t>The day starts with Morning Maths, Spelling and Grammar</a:t>
            </a:r>
          </a:p>
          <a:p>
            <a:pPr marL="457200" lvl="0" indent="-327660" algn="l" rtl="0">
              <a:lnSpc>
                <a:spcPct val="105000"/>
              </a:lnSpc>
              <a:spcBef>
                <a:spcPts val="1200"/>
              </a:spcBef>
              <a:spcAft>
                <a:spcPts val="0"/>
              </a:spcAft>
              <a:buClr>
                <a:srgbClr val="000000"/>
              </a:buClr>
              <a:buSzPts val="1560"/>
              <a:buFont typeface="Arial Rounded"/>
              <a:buChar char="●"/>
            </a:pPr>
            <a:endParaRPr sz="1560" dirty="0">
              <a:solidFill>
                <a:srgbClr val="000000"/>
              </a:solidFill>
              <a:latin typeface="Arial Rounded"/>
              <a:ea typeface="Arial Rounded"/>
              <a:cs typeface="Arial Rounded"/>
              <a:sym typeface="Arial Rounded"/>
            </a:endParaRPr>
          </a:p>
          <a:p>
            <a:pPr marL="457200" lvl="0" indent="-327660" algn="l" rtl="0">
              <a:lnSpc>
                <a:spcPct val="105000"/>
              </a:lnSpc>
              <a:spcBef>
                <a:spcPts val="1200"/>
              </a:spcBef>
              <a:spcAft>
                <a:spcPts val="0"/>
              </a:spcAft>
              <a:buClr>
                <a:srgbClr val="000000"/>
              </a:buClr>
              <a:buSzPts val="1560"/>
              <a:buFont typeface="Arial Rounded"/>
              <a:buChar char="●"/>
            </a:pPr>
            <a:r>
              <a:rPr lang="en-GB" sz="1560" dirty="0">
                <a:solidFill>
                  <a:srgbClr val="000000"/>
                </a:solidFill>
                <a:latin typeface="Arial Rounded"/>
                <a:ea typeface="Arial Rounded"/>
                <a:cs typeface="Arial Rounded"/>
                <a:sym typeface="Arial Rounded"/>
              </a:rPr>
              <a:t>During the register, Children will respond with the colour they have placed themselves on the Zones of Regulation to let us know how they are feeling.</a:t>
            </a:r>
            <a:endParaRPr sz="2260" dirty="0">
              <a:solidFill>
                <a:srgbClr val="000000"/>
              </a:solidFill>
              <a:latin typeface="Calibri"/>
              <a:ea typeface="Calibri"/>
              <a:cs typeface="Calibri"/>
              <a:sym typeface="Calibri"/>
            </a:endParaRPr>
          </a:p>
          <a:p>
            <a:pPr marL="0" lvl="0" indent="0" algn="l" rtl="0">
              <a:lnSpc>
                <a:spcPct val="90000"/>
              </a:lnSpc>
              <a:spcBef>
                <a:spcPts val="1200"/>
              </a:spcBef>
              <a:spcAft>
                <a:spcPts val="0"/>
              </a:spcAft>
              <a:buClr>
                <a:srgbClr val="000000"/>
              </a:buClr>
              <a:buSzPts val="770"/>
              <a:buFont typeface="Arial"/>
              <a:buNone/>
            </a:pPr>
            <a:endParaRPr sz="1560" dirty="0">
              <a:solidFill>
                <a:srgbClr val="000000"/>
              </a:solidFill>
              <a:latin typeface="Arial"/>
              <a:ea typeface="Arial"/>
              <a:cs typeface="Arial"/>
              <a:sym typeface="Arial"/>
            </a:endParaRPr>
          </a:p>
          <a:p>
            <a:pPr marL="0" lvl="0" indent="0" algn="l" rtl="0">
              <a:lnSpc>
                <a:spcPct val="90000"/>
              </a:lnSpc>
              <a:spcBef>
                <a:spcPts val="0"/>
              </a:spcBef>
              <a:spcAft>
                <a:spcPts val="0"/>
              </a:spcAft>
              <a:buClr>
                <a:srgbClr val="000000"/>
              </a:buClr>
              <a:buSzPts val="770"/>
              <a:buFont typeface="Arial"/>
              <a:buNone/>
            </a:pPr>
            <a:endParaRPr sz="1560" dirty="0">
              <a:solidFill>
                <a:srgbClr val="000000"/>
              </a:solidFill>
              <a:latin typeface="Arial"/>
              <a:ea typeface="Arial"/>
              <a:cs typeface="Arial"/>
              <a:sym typeface="Arial"/>
            </a:endParaRPr>
          </a:p>
          <a:p>
            <a:pPr marL="0" lvl="0" indent="0" algn="l" rtl="0">
              <a:lnSpc>
                <a:spcPct val="90000"/>
              </a:lnSpc>
              <a:spcBef>
                <a:spcPts val="0"/>
              </a:spcBef>
              <a:spcAft>
                <a:spcPts val="0"/>
              </a:spcAft>
              <a:buClr>
                <a:srgbClr val="000000"/>
              </a:buClr>
              <a:buSzPts val="770"/>
              <a:buFont typeface="Arial"/>
              <a:buNone/>
            </a:pPr>
            <a:endParaRPr sz="1560" dirty="0">
              <a:solidFill>
                <a:srgbClr val="000000"/>
              </a:solidFill>
              <a:latin typeface="Arial"/>
              <a:ea typeface="Arial"/>
              <a:cs typeface="Arial"/>
              <a:sym typeface="Arial"/>
            </a:endParaRPr>
          </a:p>
          <a:p>
            <a:pPr marL="0" lvl="0" indent="0" algn="l" rtl="0">
              <a:lnSpc>
                <a:spcPct val="90000"/>
              </a:lnSpc>
              <a:spcBef>
                <a:spcPts val="0"/>
              </a:spcBef>
              <a:spcAft>
                <a:spcPts val="0"/>
              </a:spcAft>
              <a:buClr>
                <a:srgbClr val="000000"/>
              </a:buClr>
              <a:buSzPts val="770"/>
              <a:buFont typeface="Arial"/>
              <a:buNone/>
            </a:pPr>
            <a:endParaRPr sz="1560" dirty="0">
              <a:solidFill>
                <a:srgbClr val="000000"/>
              </a:solidFill>
              <a:latin typeface="Arial"/>
              <a:ea typeface="Arial"/>
              <a:cs typeface="Arial"/>
              <a:sym typeface="Arial"/>
            </a:endParaRPr>
          </a:p>
          <a:p>
            <a:pPr marL="0" lvl="0" indent="0" algn="l" rtl="0">
              <a:lnSpc>
                <a:spcPct val="90000"/>
              </a:lnSpc>
              <a:spcBef>
                <a:spcPts val="0"/>
              </a:spcBef>
              <a:spcAft>
                <a:spcPts val="0"/>
              </a:spcAft>
              <a:buClr>
                <a:srgbClr val="000000"/>
              </a:buClr>
              <a:buSzPts val="770"/>
              <a:buFont typeface="Arial"/>
              <a:buNone/>
            </a:pPr>
            <a:endParaRPr sz="1560" dirty="0">
              <a:solidFill>
                <a:srgbClr val="000000"/>
              </a:solidFill>
              <a:latin typeface="Arial"/>
              <a:ea typeface="Arial"/>
              <a:cs typeface="Arial"/>
              <a:sym typeface="Arial"/>
            </a:endParaRPr>
          </a:p>
          <a:p>
            <a:pPr marL="0" lvl="0" indent="0" algn="l" rtl="0">
              <a:lnSpc>
                <a:spcPct val="105000"/>
              </a:lnSpc>
              <a:spcBef>
                <a:spcPts val="0"/>
              </a:spcBef>
              <a:spcAft>
                <a:spcPts val="1200"/>
              </a:spcAft>
              <a:buSzPts val="770"/>
              <a:buNone/>
            </a:pPr>
            <a:endParaRPr sz="1700" dirty="0">
              <a:solidFill>
                <a:srgbClr val="000000"/>
              </a:solidFill>
              <a:latin typeface="Arial Rounded"/>
              <a:ea typeface="Arial Rounded"/>
              <a:cs typeface="Arial Rounded"/>
              <a:sym typeface="Arial Rounded"/>
            </a:endParaRPr>
          </a:p>
        </p:txBody>
      </p:sp>
      <p:pic>
        <p:nvPicPr>
          <p:cNvPr id="2" name="Picture 1">
            <a:extLst>
              <a:ext uri="{FF2B5EF4-FFF2-40B4-BE49-F238E27FC236}">
                <a16:creationId xmlns:a16="http://schemas.microsoft.com/office/drawing/2014/main" id="{9385C0F1-64BA-4C27-A376-77A620B16B32}"/>
              </a:ext>
            </a:extLst>
          </p:cNvPr>
          <p:cNvPicPr>
            <a:picLocks noChangeAspect="1"/>
          </p:cNvPicPr>
          <p:nvPr/>
        </p:nvPicPr>
        <p:blipFill>
          <a:blip r:embed="rId3"/>
          <a:stretch>
            <a:fillRect/>
          </a:stretch>
        </p:blipFill>
        <p:spPr>
          <a:xfrm>
            <a:off x="332925" y="1534643"/>
            <a:ext cx="3706500" cy="2074214"/>
          </a:xfrm>
          <a:prstGeom prst="rect">
            <a:avLst/>
          </a:prstGeom>
          <a:ln w="76200">
            <a:solidFill>
              <a:srgbClr val="FFFF00"/>
            </a:solidFill>
          </a:ln>
        </p:spPr>
      </p:pic>
    </p:spTree>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Shape 88"/>
        <p:cNvGrpSpPr/>
        <p:nvPr/>
      </p:nvGrpSpPr>
      <p:grpSpPr>
        <a:xfrm>
          <a:off x="0" y="0"/>
          <a:ext cx="0" cy="0"/>
          <a:chOff x="0" y="0"/>
          <a:chExt cx="0" cy="0"/>
        </a:xfrm>
      </p:grpSpPr>
      <p:sp>
        <p:nvSpPr>
          <p:cNvPr id="89" name="Google Shape;89;p5"/>
          <p:cNvSpPr txBox="1">
            <a:spLocks noGrp="1"/>
          </p:cNvSpPr>
          <p:nvPr>
            <p:ph type="title"/>
          </p:nvPr>
        </p:nvSpPr>
        <p:spPr>
          <a:xfrm>
            <a:off x="311725" y="500925"/>
            <a:ext cx="3706500" cy="2508900"/>
          </a:xfrm>
          <a:prstGeom prst="rect">
            <a:avLst/>
          </a:prstGeom>
          <a:noFill/>
          <a:ln>
            <a:noFill/>
          </a:ln>
        </p:spPr>
        <p:txBody>
          <a:bodyPr spcFirstLastPara="1" wrap="square" lIns="91425" tIns="91425" rIns="91425" bIns="91425" anchor="t" anchorCtr="0">
            <a:normAutofit/>
          </a:bodyPr>
          <a:lstStyle/>
          <a:p>
            <a:pPr marL="0" lvl="0" indent="0" algn="l" rtl="0">
              <a:lnSpc>
                <a:spcPct val="100000"/>
              </a:lnSpc>
              <a:spcBef>
                <a:spcPts val="0"/>
              </a:spcBef>
              <a:spcAft>
                <a:spcPts val="0"/>
              </a:spcAft>
              <a:buSzPts val="2800"/>
              <a:buNone/>
            </a:pPr>
            <a:r>
              <a:rPr lang="en-GB" sz="3200">
                <a:latin typeface="Arial Rounded"/>
                <a:ea typeface="Arial Rounded"/>
                <a:cs typeface="Arial Rounded"/>
                <a:sym typeface="Arial Rounded"/>
              </a:rPr>
              <a:t>PE</a:t>
            </a:r>
            <a:endParaRPr sz="3200">
              <a:latin typeface="Arial Rounded"/>
              <a:ea typeface="Arial Rounded"/>
              <a:cs typeface="Arial Rounded"/>
              <a:sym typeface="Arial Rounded"/>
            </a:endParaRPr>
          </a:p>
        </p:txBody>
      </p:sp>
      <p:sp>
        <p:nvSpPr>
          <p:cNvPr id="90" name="Google Shape;90;p5"/>
          <p:cNvSpPr txBox="1">
            <a:spLocks noGrp="1"/>
          </p:cNvSpPr>
          <p:nvPr>
            <p:ph type="body" idx="1"/>
          </p:nvPr>
        </p:nvSpPr>
        <p:spPr>
          <a:xfrm>
            <a:off x="4644675" y="500925"/>
            <a:ext cx="4166400" cy="4098600"/>
          </a:xfrm>
          <a:prstGeom prst="rect">
            <a:avLst/>
          </a:prstGeom>
          <a:noFill/>
          <a:ln>
            <a:noFill/>
          </a:ln>
        </p:spPr>
        <p:txBody>
          <a:bodyPr spcFirstLastPara="1" wrap="square" lIns="91425" tIns="91425" rIns="91425" bIns="91425" anchor="t" anchorCtr="0">
            <a:normAutofit/>
          </a:bodyPr>
          <a:lstStyle/>
          <a:p>
            <a:pPr marL="457200" lvl="0" indent="-342900" algn="l" rtl="0">
              <a:lnSpc>
                <a:spcPct val="115000"/>
              </a:lnSpc>
              <a:spcBef>
                <a:spcPts val="0"/>
              </a:spcBef>
              <a:spcAft>
                <a:spcPts val="0"/>
              </a:spcAft>
              <a:buClr>
                <a:srgbClr val="000000"/>
              </a:buClr>
              <a:buSzPts val="1800"/>
              <a:buFont typeface="Arial Rounded"/>
              <a:buChar char="●"/>
            </a:pPr>
            <a:r>
              <a:rPr lang="en-GB" sz="1800" dirty="0">
                <a:solidFill>
                  <a:srgbClr val="000000"/>
                </a:solidFill>
                <a:latin typeface="Arial Rounded"/>
                <a:ea typeface="Arial Rounded"/>
                <a:cs typeface="Arial Rounded"/>
                <a:sym typeface="Arial Rounded"/>
              </a:rPr>
              <a:t>Our PE lessons will take place on Wednesday and Thursday.</a:t>
            </a:r>
            <a:endParaRPr sz="1800" dirty="0">
              <a:solidFill>
                <a:srgbClr val="000000"/>
              </a:solidFill>
              <a:latin typeface="Arial Rounded"/>
              <a:ea typeface="Arial Rounded"/>
              <a:cs typeface="Arial Rounded"/>
              <a:sym typeface="Arial Rounded"/>
            </a:endParaRPr>
          </a:p>
          <a:p>
            <a:pPr marL="457200" lvl="0" indent="0" algn="l" rtl="0">
              <a:lnSpc>
                <a:spcPct val="115000"/>
              </a:lnSpc>
              <a:spcBef>
                <a:spcPts val="1200"/>
              </a:spcBef>
              <a:spcAft>
                <a:spcPts val="0"/>
              </a:spcAft>
              <a:buSzPts val="1300"/>
              <a:buNone/>
            </a:pPr>
            <a:endParaRPr sz="1800" dirty="0">
              <a:solidFill>
                <a:srgbClr val="000000"/>
              </a:solidFill>
              <a:latin typeface="Arial Rounded"/>
              <a:ea typeface="Arial Rounded"/>
              <a:cs typeface="Arial Rounded"/>
              <a:sym typeface="Arial Rounded"/>
            </a:endParaRPr>
          </a:p>
          <a:p>
            <a:pPr marL="457200" lvl="0" indent="-342900" algn="l" rtl="0">
              <a:lnSpc>
                <a:spcPct val="115000"/>
              </a:lnSpc>
              <a:spcBef>
                <a:spcPts val="1200"/>
              </a:spcBef>
              <a:spcAft>
                <a:spcPts val="0"/>
              </a:spcAft>
              <a:buClr>
                <a:srgbClr val="000000"/>
              </a:buClr>
              <a:buSzPts val="1800"/>
              <a:buFont typeface="Arial Rounded"/>
              <a:buChar char="●"/>
            </a:pPr>
            <a:r>
              <a:rPr lang="en-GB" sz="1800" dirty="0">
                <a:solidFill>
                  <a:srgbClr val="000000"/>
                </a:solidFill>
                <a:latin typeface="Arial Rounded"/>
                <a:ea typeface="Arial Rounded"/>
                <a:cs typeface="Arial Rounded"/>
                <a:sym typeface="Arial Rounded"/>
              </a:rPr>
              <a:t> PE Kit - white top, black shorts or dark tracksuit bottoms. No earrings.</a:t>
            </a:r>
            <a:endParaRPr sz="1800" dirty="0">
              <a:solidFill>
                <a:srgbClr val="000000"/>
              </a:solidFill>
              <a:latin typeface="Arial Rounded"/>
              <a:ea typeface="Arial Rounded"/>
              <a:cs typeface="Arial Rounded"/>
              <a:sym typeface="Arial Rounded"/>
            </a:endParaRPr>
          </a:p>
          <a:p>
            <a:pPr marL="0" lvl="0" indent="0" algn="l" rtl="0">
              <a:lnSpc>
                <a:spcPct val="115000"/>
              </a:lnSpc>
              <a:spcBef>
                <a:spcPts val="1200"/>
              </a:spcBef>
              <a:spcAft>
                <a:spcPts val="0"/>
              </a:spcAft>
              <a:buSzPts val="1300"/>
              <a:buNone/>
            </a:pPr>
            <a:endParaRPr sz="1800" dirty="0">
              <a:solidFill>
                <a:srgbClr val="000000"/>
              </a:solidFill>
              <a:latin typeface="Arial Rounded"/>
              <a:ea typeface="Arial Rounded"/>
              <a:cs typeface="Arial Rounded"/>
              <a:sym typeface="Arial Rounded"/>
            </a:endParaRPr>
          </a:p>
          <a:p>
            <a:pPr marL="0" lvl="0" indent="0" algn="l" rtl="0">
              <a:lnSpc>
                <a:spcPct val="100000"/>
              </a:lnSpc>
              <a:spcBef>
                <a:spcPts val="1200"/>
              </a:spcBef>
              <a:spcAft>
                <a:spcPts val="0"/>
              </a:spcAft>
              <a:buClr>
                <a:srgbClr val="00B050"/>
              </a:buClr>
              <a:buSzPts val="2400"/>
              <a:buFont typeface="Calibri"/>
              <a:buNone/>
            </a:pPr>
            <a:endParaRPr sz="1400" dirty="0">
              <a:solidFill>
                <a:srgbClr val="000000"/>
              </a:solidFill>
              <a:latin typeface="Arial"/>
              <a:ea typeface="Arial"/>
              <a:cs typeface="Arial"/>
              <a:sym typeface="Arial"/>
            </a:endParaRPr>
          </a:p>
          <a:p>
            <a:pPr marL="0" lvl="0" indent="0" algn="l" rtl="0">
              <a:lnSpc>
                <a:spcPct val="115000"/>
              </a:lnSpc>
              <a:spcBef>
                <a:spcPts val="0"/>
              </a:spcBef>
              <a:spcAft>
                <a:spcPts val="1200"/>
              </a:spcAft>
              <a:buSzPts val="1300"/>
              <a:buNone/>
            </a:pPr>
            <a:endParaRPr sz="1800" dirty="0">
              <a:solidFill>
                <a:srgbClr val="000000"/>
              </a:solidFill>
              <a:latin typeface="Arial Rounded"/>
              <a:ea typeface="Arial Rounded"/>
              <a:cs typeface="Arial Rounded"/>
              <a:sym typeface="Arial Rounded"/>
            </a:endParaRPr>
          </a:p>
        </p:txBody>
      </p:sp>
      <p:pic>
        <p:nvPicPr>
          <p:cNvPr id="91" name="Google Shape;91;p5"/>
          <p:cNvPicPr preferRelativeResize="0"/>
          <p:nvPr/>
        </p:nvPicPr>
        <p:blipFill rotWithShape="1">
          <a:blip r:embed="rId3">
            <a:alphaModFix/>
          </a:blip>
          <a:srcRect/>
          <a:stretch/>
        </p:blipFill>
        <p:spPr>
          <a:xfrm>
            <a:off x="5369500" y="3061025"/>
            <a:ext cx="3253696" cy="1828875"/>
          </a:xfrm>
          <a:prstGeom prst="rect">
            <a:avLst/>
          </a:prstGeom>
          <a:noFill/>
          <a:ln>
            <a:noFill/>
          </a:ln>
        </p:spPr>
      </p:pic>
    </p:spTree>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Shape 95"/>
        <p:cNvGrpSpPr/>
        <p:nvPr/>
      </p:nvGrpSpPr>
      <p:grpSpPr>
        <a:xfrm>
          <a:off x="0" y="0"/>
          <a:ext cx="0" cy="0"/>
          <a:chOff x="0" y="0"/>
          <a:chExt cx="0" cy="0"/>
        </a:xfrm>
      </p:grpSpPr>
      <p:sp>
        <p:nvSpPr>
          <p:cNvPr id="96" name="Google Shape;96;p6"/>
          <p:cNvSpPr txBox="1">
            <a:spLocks noGrp="1"/>
          </p:cNvSpPr>
          <p:nvPr>
            <p:ph type="title"/>
          </p:nvPr>
        </p:nvSpPr>
        <p:spPr>
          <a:xfrm>
            <a:off x="311725" y="500925"/>
            <a:ext cx="3706500" cy="2508900"/>
          </a:xfrm>
          <a:prstGeom prst="rect">
            <a:avLst/>
          </a:prstGeom>
          <a:noFill/>
          <a:ln>
            <a:noFill/>
          </a:ln>
        </p:spPr>
        <p:txBody>
          <a:bodyPr spcFirstLastPara="1" wrap="square" lIns="91425" tIns="91425" rIns="91425" bIns="91425" anchor="t" anchorCtr="0">
            <a:normAutofit/>
          </a:bodyPr>
          <a:lstStyle/>
          <a:p>
            <a:pPr marL="0" lvl="0" indent="0" algn="l" rtl="0">
              <a:lnSpc>
                <a:spcPct val="100000"/>
              </a:lnSpc>
              <a:spcBef>
                <a:spcPts val="0"/>
              </a:spcBef>
              <a:spcAft>
                <a:spcPts val="0"/>
              </a:spcAft>
              <a:buSzPts val="2800"/>
              <a:buNone/>
            </a:pPr>
            <a:r>
              <a:rPr lang="en-GB" sz="3200">
                <a:latin typeface="Arial Rounded"/>
                <a:ea typeface="Arial Rounded"/>
                <a:cs typeface="Arial Rounded"/>
                <a:sym typeface="Arial Rounded"/>
              </a:rPr>
              <a:t>Homework</a:t>
            </a:r>
            <a:endParaRPr sz="3200">
              <a:latin typeface="Arial Rounded"/>
              <a:ea typeface="Arial Rounded"/>
              <a:cs typeface="Arial Rounded"/>
              <a:sym typeface="Arial Rounded"/>
            </a:endParaRPr>
          </a:p>
        </p:txBody>
      </p:sp>
      <p:sp>
        <p:nvSpPr>
          <p:cNvPr id="97" name="Google Shape;97;p6"/>
          <p:cNvSpPr txBox="1">
            <a:spLocks noGrp="1"/>
          </p:cNvSpPr>
          <p:nvPr>
            <p:ph type="body" idx="1"/>
          </p:nvPr>
        </p:nvSpPr>
        <p:spPr>
          <a:xfrm>
            <a:off x="4425375" y="6075"/>
            <a:ext cx="4565700" cy="4891800"/>
          </a:xfrm>
          <a:prstGeom prst="rect">
            <a:avLst/>
          </a:prstGeom>
          <a:noFill/>
          <a:ln>
            <a:noFill/>
          </a:ln>
        </p:spPr>
        <p:txBody>
          <a:bodyPr spcFirstLastPara="1" wrap="square" lIns="91425" tIns="91425" rIns="91425" bIns="91425" anchor="t" anchorCtr="0">
            <a:noAutofit/>
          </a:bodyPr>
          <a:lstStyle/>
          <a:p>
            <a:pPr indent="0">
              <a:lnSpc>
                <a:spcPct val="105000"/>
              </a:lnSpc>
              <a:spcBef>
                <a:spcPts val="1200"/>
              </a:spcBef>
              <a:buNone/>
            </a:pPr>
            <a:r>
              <a:rPr lang="en-GB" sz="1560" dirty="0">
                <a:solidFill>
                  <a:srgbClr val="000000"/>
                </a:solidFill>
                <a:latin typeface="Arial Rounded"/>
                <a:ea typeface="Arial Rounded"/>
                <a:cs typeface="Arial Rounded"/>
                <a:sym typeface="Arial Rounded"/>
              </a:rPr>
              <a:t>Reading - Reading books will be changed on a Monday and Wednesday and a library book of your child's choice will be sent home on a Friday. They must have been heard reading at home (recorded in their reading record) as well as in school. </a:t>
            </a:r>
          </a:p>
          <a:p>
            <a:pPr marL="457200" lvl="0" indent="0" algn="l" rtl="0">
              <a:lnSpc>
                <a:spcPct val="105000"/>
              </a:lnSpc>
              <a:spcBef>
                <a:spcPts val="1200"/>
              </a:spcBef>
              <a:spcAft>
                <a:spcPts val="0"/>
              </a:spcAft>
              <a:buSzPts val="1300"/>
              <a:buNone/>
            </a:pPr>
            <a:endParaRPr sz="1560" dirty="0">
              <a:solidFill>
                <a:srgbClr val="000000"/>
              </a:solidFill>
              <a:latin typeface="Arial Rounded"/>
              <a:ea typeface="Arial Rounded"/>
              <a:cs typeface="Arial Rounded"/>
              <a:sym typeface="Arial Rounded"/>
            </a:endParaRPr>
          </a:p>
          <a:p>
            <a:pPr marL="457200" lvl="0" indent="-327660" algn="l" rtl="0">
              <a:lnSpc>
                <a:spcPct val="105000"/>
              </a:lnSpc>
              <a:spcBef>
                <a:spcPts val="1200"/>
              </a:spcBef>
              <a:spcAft>
                <a:spcPts val="0"/>
              </a:spcAft>
              <a:buClr>
                <a:srgbClr val="000000"/>
              </a:buClr>
              <a:buSzPts val="1560"/>
              <a:buFont typeface="Arial Rounded"/>
              <a:buChar char="●"/>
            </a:pPr>
            <a:r>
              <a:rPr lang="en-GB" sz="1560" dirty="0" err="1">
                <a:solidFill>
                  <a:srgbClr val="000000"/>
                </a:solidFill>
                <a:latin typeface="Arial Rounded"/>
                <a:ea typeface="Arial Rounded"/>
                <a:cs typeface="Arial Rounded"/>
                <a:sym typeface="Arial Rounded"/>
              </a:rPr>
              <a:t>Numbots</a:t>
            </a:r>
            <a:r>
              <a:rPr lang="en-GB" sz="1560" dirty="0">
                <a:solidFill>
                  <a:srgbClr val="000000"/>
                </a:solidFill>
                <a:latin typeface="Arial Rounded"/>
                <a:ea typeface="Arial Rounded"/>
                <a:cs typeface="Arial Rounded"/>
                <a:sym typeface="Arial Rounded"/>
              </a:rPr>
              <a:t> - 20 minutes weekly.</a:t>
            </a:r>
            <a:endParaRPr sz="1560" dirty="0">
              <a:solidFill>
                <a:srgbClr val="000000"/>
              </a:solidFill>
              <a:latin typeface="Arial Rounded"/>
              <a:ea typeface="Arial Rounded"/>
              <a:cs typeface="Arial Rounded"/>
              <a:sym typeface="Arial Rounded"/>
            </a:endParaRPr>
          </a:p>
          <a:p>
            <a:pPr marL="457200" lvl="0" indent="0" algn="l" rtl="0">
              <a:lnSpc>
                <a:spcPct val="105000"/>
              </a:lnSpc>
              <a:spcBef>
                <a:spcPts val="1200"/>
              </a:spcBef>
              <a:spcAft>
                <a:spcPts val="0"/>
              </a:spcAft>
              <a:buSzPts val="1300"/>
              <a:buNone/>
            </a:pPr>
            <a:endParaRPr sz="1560" dirty="0">
              <a:solidFill>
                <a:srgbClr val="000000"/>
              </a:solidFill>
              <a:latin typeface="Arial Rounded"/>
              <a:ea typeface="Arial Rounded"/>
              <a:cs typeface="Arial Rounded"/>
              <a:sym typeface="Arial Rounded"/>
            </a:endParaRPr>
          </a:p>
          <a:p>
            <a:pPr marL="457200" lvl="0" indent="-327660" algn="l" rtl="0">
              <a:lnSpc>
                <a:spcPct val="105000"/>
              </a:lnSpc>
              <a:spcBef>
                <a:spcPts val="1200"/>
              </a:spcBef>
              <a:spcAft>
                <a:spcPts val="0"/>
              </a:spcAft>
              <a:buClr>
                <a:srgbClr val="000000"/>
              </a:buClr>
              <a:buSzPts val="1560"/>
              <a:buFont typeface="Arial Rounded"/>
              <a:buChar char="●"/>
            </a:pPr>
            <a:r>
              <a:rPr lang="en-GB" sz="1560" dirty="0">
                <a:solidFill>
                  <a:srgbClr val="000000"/>
                </a:solidFill>
                <a:latin typeface="Arial Rounded"/>
                <a:ea typeface="Arial Rounded"/>
                <a:cs typeface="Arial Rounded"/>
                <a:sym typeface="Arial Rounded"/>
              </a:rPr>
              <a:t>Mix of Maths and English weekly activities.</a:t>
            </a:r>
            <a:endParaRPr sz="1560" dirty="0">
              <a:solidFill>
                <a:srgbClr val="000000"/>
              </a:solidFill>
              <a:latin typeface="Arial Rounded"/>
              <a:ea typeface="Arial Rounded"/>
              <a:cs typeface="Arial Rounded"/>
              <a:sym typeface="Arial Rounded"/>
            </a:endParaRPr>
          </a:p>
          <a:p>
            <a:pPr marL="0" lvl="0" indent="0" algn="l" rtl="0">
              <a:lnSpc>
                <a:spcPct val="90000"/>
              </a:lnSpc>
              <a:spcBef>
                <a:spcPts val="1200"/>
              </a:spcBef>
              <a:spcAft>
                <a:spcPts val="0"/>
              </a:spcAft>
              <a:buSzPts val="770"/>
              <a:buNone/>
            </a:pPr>
            <a:endParaRPr sz="1560" dirty="0">
              <a:solidFill>
                <a:srgbClr val="000000"/>
              </a:solidFill>
              <a:latin typeface="Arial"/>
              <a:ea typeface="Arial"/>
              <a:cs typeface="Arial"/>
              <a:sym typeface="Arial"/>
            </a:endParaRPr>
          </a:p>
          <a:p>
            <a:pPr marL="0" lvl="0" indent="0" algn="l" rtl="0">
              <a:lnSpc>
                <a:spcPct val="90000"/>
              </a:lnSpc>
              <a:spcBef>
                <a:spcPts val="0"/>
              </a:spcBef>
              <a:spcAft>
                <a:spcPts val="0"/>
              </a:spcAft>
              <a:buSzPts val="770"/>
              <a:buNone/>
            </a:pPr>
            <a:endParaRPr sz="1560" dirty="0">
              <a:solidFill>
                <a:srgbClr val="000000"/>
              </a:solidFill>
              <a:latin typeface="Arial"/>
              <a:ea typeface="Arial"/>
              <a:cs typeface="Arial"/>
              <a:sym typeface="Arial"/>
            </a:endParaRPr>
          </a:p>
          <a:p>
            <a:pPr marL="0" lvl="0" indent="0" algn="l" rtl="0">
              <a:lnSpc>
                <a:spcPct val="90000"/>
              </a:lnSpc>
              <a:spcBef>
                <a:spcPts val="0"/>
              </a:spcBef>
              <a:spcAft>
                <a:spcPts val="0"/>
              </a:spcAft>
              <a:buSzPts val="770"/>
              <a:buNone/>
            </a:pPr>
            <a:endParaRPr sz="1560" dirty="0">
              <a:solidFill>
                <a:srgbClr val="000000"/>
              </a:solidFill>
              <a:latin typeface="Arial"/>
              <a:ea typeface="Arial"/>
              <a:cs typeface="Arial"/>
              <a:sym typeface="Arial"/>
            </a:endParaRPr>
          </a:p>
          <a:p>
            <a:pPr marL="0" lvl="0" indent="0" algn="l" rtl="0">
              <a:lnSpc>
                <a:spcPct val="90000"/>
              </a:lnSpc>
              <a:spcBef>
                <a:spcPts val="0"/>
              </a:spcBef>
              <a:spcAft>
                <a:spcPts val="0"/>
              </a:spcAft>
              <a:buSzPts val="770"/>
              <a:buNone/>
            </a:pPr>
            <a:endParaRPr sz="1560" dirty="0">
              <a:solidFill>
                <a:srgbClr val="000000"/>
              </a:solidFill>
              <a:latin typeface="Arial"/>
              <a:ea typeface="Arial"/>
              <a:cs typeface="Arial"/>
              <a:sym typeface="Arial"/>
            </a:endParaRPr>
          </a:p>
          <a:p>
            <a:pPr marL="0" lvl="0" indent="0" algn="l" rtl="0">
              <a:lnSpc>
                <a:spcPct val="105000"/>
              </a:lnSpc>
              <a:spcBef>
                <a:spcPts val="0"/>
              </a:spcBef>
              <a:spcAft>
                <a:spcPts val="1200"/>
              </a:spcAft>
              <a:buSzPts val="770"/>
              <a:buNone/>
            </a:pPr>
            <a:endParaRPr sz="1700" dirty="0">
              <a:solidFill>
                <a:srgbClr val="000000"/>
              </a:solidFill>
              <a:latin typeface="Arial Rounded"/>
              <a:ea typeface="Arial Rounded"/>
              <a:cs typeface="Arial Rounded"/>
              <a:sym typeface="Arial Rounded"/>
            </a:endParaRPr>
          </a:p>
        </p:txBody>
      </p:sp>
    </p:spTree>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Shape 101"/>
        <p:cNvGrpSpPr/>
        <p:nvPr/>
      </p:nvGrpSpPr>
      <p:grpSpPr>
        <a:xfrm>
          <a:off x="0" y="0"/>
          <a:ext cx="0" cy="0"/>
          <a:chOff x="0" y="0"/>
          <a:chExt cx="0" cy="0"/>
        </a:xfrm>
      </p:grpSpPr>
      <p:sp>
        <p:nvSpPr>
          <p:cNvPr id="102" name="Google Shape;102;p7"/>
          <p:cNvSpPr txBox="1">
            <a:spLocks noGrp="1"/>
          </p:cNvSpPr>
          <p:nvPr>
            <p:ph type="title"/>
          </p:nvPr>
        </p:nvSpPr>
        <p:spPr>
          <a:xfrm>
            <a:off x="311725" y="500925"/>
            <a:ext cx="3706500" cy="2508900"/>
          </a:xfrm>
          <a:prstGeom prst="rect">
            <a:avLst/>
          </a:prstGeom>
          <a:noFill/>
          <a:ln>
            <a:noFill/>
          </a:ln>
        </p:spPr>
        <p:txBody>
          <a:bodyPr spcFirstLastPara="1" wrap="square" lIns="91425" tIns="91425" rIns="91425" bIns="91425" anchor="t" anchorCtr="0">
            <a:noAutofit/>
          </a:bodyPr>
          <a:lstStyle/>
          <a:p>
            <a:pPr marL="0" lvl="0" indent="0" algn="ctr" rtl="0">
              <a:lnSpc>
                <a:spcPct val="100000"/>
              </a:lnSpc>
              <a:spcBef>
                <a:spcPts val="0"/>
              </a:spcBef>
              <a:spcAft>
                <a:spcPts val="0"/>
              </a:spcAft>
              <a:buClr>
                <a:srgbClr val="00B050"/>
              </a:buClr>
              <a:buSzPts val="990"/>
              <a:buFont typeface="Calibri"/>
              <a:buNone/>
            </a:pPr>
            <a:r>
              <a:rPr lang="en-GB" sz="3200" b="1" u="sng">
                <a:latin typeface="Arial Rounded"/>
                <a:ea typeface="Arial Rounded"/>
                <a:cs typeface="Arial Rounded"/>
                <a:sym typeface="Arial Rounded"/>
              </a:rPr>
              <a:t>Code of Conduct</a:t>
            </a:r>
            <a:br>
              <a:rPr lang="en-GB" sz="3200" b="1">
                <a:latin typeface="Arial Rounded"/>
                <a:ea typeface="Arial Rounded"/>
                <a:cs typeface="Arial Rounded"/>
                <a:sym typeface="Arial Rounded"/>
              </a:rPr>
            </a:br>
            <a:r>
              <a:rPr lang="en-GB" sz="3200" b="1">
                <a:latin typeface="Arial Rounded"/>
                <a:ea typeface="Arial Rounded"/>
                <a:cs typeface="Arial Rounded"/>
                <a:sym typeface="Arial Rounded"/>
              </a:rPr>
              <a:t>At Holy Family we:</a:t>
            </a:r>
            <a:endParaRPr sz="3200" b="1">
              <a:latin typeface="Arial Rounded"/>
              <a:ea typeface="Arial Rounded"/>
              <a:cs typeface="Arial Rounded"/>
              <a:sym typeface="Arial Rounded"/>
            </a:endParaRPr>
          </a:p>
        </p:txBody>
      </p:sp>
      <p:sp>
        <p:nvSpPr>
          <p:cNvPr id="103" name="Google Shape;103;p7"/>
          <p:cNvSpPr txBox="1">
            <a:spLocks noGrp="1"/>
          </p:cNvSpPr>
          <p:nvPr>
            <p:ph type="body" idx="1"/>
          </p:nvPr>
        </p:nvSpPr>
        <p:spPr>
          <a:xfrm>
            <a:off x="4644675" y="500925"/>
            <a:ext cx="4166400" cy="4404000"/>
          </a:xfrm>
          <a:prstGeom prst="rect">
            <a:avLst/>
          </a:prstGeom>
          <a:noFill/>
          <a:ln>
            <a:noFill/>
          </a:ln>
        </p:spPr>
        <p:txBody>
          <a:bodyPr spcFirstLastPara="1" wrap="square" lIns="91425" tIns="91425" rIns="91425" bIns="91425" anchor="t" anchorCtr="0">
            <a:noAutofit/>
          </a:bodyPr>
          <a:lstStyle/>
          <a:p>
            <a:pPr marL="0" lvl="0" indent="0" algn="ctr" rtl="0">
              <a:lnSpc>
                <a:spcPct val="100000"/>
              </a:lnSpc>
              <a:spcBef>
                <a:spcPts val="0"/>
              </a:spcBef>
              <a:spcAft>
                <a:spcPts val="0"/>
              </a:spcAft>
              <a:buClr>
                <a:srgbClr val="00B050"/>
              </a:buClr>
              <a:buSzPts val="4800"/>
              <a:buFont typeface="Calibri"/>
              <a:buNone/>
            </a:pPr>
            <a:r>
              <a:rPr lang="en-GB" sz="1900" b="1">
                <a:solidFill>
                  <a:srgbClr val="000000"/>
                </a:solidFill>
                <a:latin typeface="Arial Rounded"/>
                <a:ea typeface="Arial Rounded"/>
                <a:cs typeface="Arial Rounded"/>
                <a:sym typeface="Arial Rounded"/>
              </a:rPr>
              <a:t>Live, Love and Learn as followers of Jesus Christ </a:t>
            </a:r>
            <a:br>
              <a:rPr lang="en-GB" sz="1900">
                <a:solidFill>
                  <a:srgbClr val="000000"/>
                </a:solidFill>
                <a:latin typeface="Arial Rounded"/>
                <a:ea typeface="Arial Rounded"/>
                <a:cs typeface="Arial Rounded"/>
                <a:sym typeface="Arial Rounded"/>
              </a:rPr>
            </a:br>
            <a:r>
              <a:rPr lang="en-GB" sz="1900" b="1">
                <a:solidFill>
                  <a:srgbClr val="000000"/>
                </a:solidFill>
                <a:latin typeface="Arial Rounded"/>
                <a:ea typeface="Arial Rounded"/>
                <a:cs typeface="Arial Rounded"/>
                <a:sym typeface="Arial Rounded"/>
              </a:rPr>
              <a:t> </a:t>
            </a:r>
            <a:br>
              <a:rPr lang="en-GB" sz="1900">
                <a:solidFill>
                  <a:srgbClr val="000000"/>
                </a:solidFill>
                <a:latin typeface="Arial Rounded"/>
                <a:ea typeface="Arial Rounded"/>
                <a:cs typeface="Arial Rounded"/>
                <a:sym typeface="Arial Rounded"/>
              </a:rPr>
            </a:br>
            <a:r>
              <a:rPr lang="en-GB" sz="1900" b="1">
                <a:solidFill>
                  <a:srgbClr val="000000"/>
                </a:solidFill>
                <a:latin typeface="Arial Rounded"/>
                <a:ea typeface="Arial Rounded"/>
                <a:cs typeface="Arial Rounded"/>
                <a:sym typeface="Arial Rounded"/>
              </a:rPr>
              <a:t> </a:t>
            </a:r>
            <a:br>
              <a:rPr lang="en-GB" sz="1900">
                <a:solidFill>
                  <a:srgbClr val="000000"/>
                </a:solidFill>
                <a:latin typeface="Arial Rounded"/>
                <a:ea typeface="Arial Rounded"/>
                <a:cs typeface="Arial Rounded"/>
                <a:sym typeface="Arial Rounded"/>
              </a:rPr>
            </a:br>
            <a:r>
              <a:rPr lang="en-GB" sz="1900" b="1">
                <a:solidFill>
                  <a:srgbClr val="000000"/>
                </a:solidFill>
                <a:latin typeface="Arial Rounded"/>
                <a:ea typeface="Arial Rounded"/>
                <a:cs typeface="Arial Rounded"/>
                <a:sym typeface="Arial Rounded"/>
              </a:rPr>
              <a:t>1. Respect ourselves, each other and our environment</a:t>
            </a:r>
            <a:br>
              <a:rPr lang="en-GB" sz="1900">
                <a:solidFill>
                  <a:srgbClr val="000000"/>
                </a:solidFill>
                <a:latin typeface="Arial Rounded"/>
                <a:ea typeface="Arial Rounded"/>
                <a:cs typeface="Arial Rounded"/>
                <a:sym typeface="Arial Rounded"/>
              </a:rPr>
            </a:br>
            <a:r>
              <a:rPr lang="en-GB" sz="1900" b="1">
                <a:solidFill>
                  <a:srgbClr val="000000"/>
                </a:solidFill>
                <a:latin typeface="Arial Rounded"/>
                <a:ea typeface="Arial Rounded"/>
                <a:cs typeface="Arial Rounded"/>
                <a:sym typeface="Arial Rounded"/>
              </a:rPr>
              <a:t> </a:t>
            </a:r>
            <a:br>
              <a:rPr lang="en-GB" sz="1900">
                <a:solidFill>
                  <a:srgbClr val="000000"/>
                </a:solidFill>
                <a:latin typeface="Arial Rounded"/>
                <a:ea typeface="Arial Rounded"/>
                <a:cs typeface="Arial Rounded"/>
                <a:sym typeface="Arial Rounded"/>
              </a:rPr>
            </a:br>
            <a:r>
              <a:rPr lang="en-GB" sz="1900" b="1">
                <a:solidFill>
                  <a:srgbClr val="000000"/>
                </a:solidFill>
                <a:latin typeface="Arial Rounded"/>
                <a:ea typeface="Arial Rounded"/>
                <a:cs typeface="Arial Rounded"/>
                <a:sym typeface="Arial Rounded"/>
              </a:rPr>
              <a:t>2. Keep ourselves and each other safe</a:t>
            </a:r>
            <a:br>
              <a:rPr lang="en-GB" sz="1900">
                <a:solidFill>
                  <a:srgbClr val="000000"/>
                </a:solidFill>
                <a:latin typeface="Arial Rounded"/>
                <a:ea typeface="Arial Rounded"/>
                <a:cs typeface="Arial Rounded"/>
                <a:sym typeface="Arial Rounded"/>
              </a:rPr>
            </a:br>
            <a:r>
              <a:rPr lang="en-GB" sz="1900" b="1">
                <a:solidFill>
                  <a:srgbClr val="000000"/>
                </a:solidFill>
                <a:latin typeface="Arial Rounded"/>
                <a:ea typeface="Arial Rounded"/>
                <a:cs typeface="Arial Rounded"/>
                <a:sym typeface="Arial Rounded"/>
              </a:rPr>
              <a:t> </a:t>
            </a:r>
            <a:br>
              <a:rPr lang="en-GB" sz="1900">
                <a:solidFill>
                  <a:srgbClr val="000000"/>
                </a:solidFill>
                <a:latin typeface="Arial Rounded"/>
                <a:ea typeface="Arial Rounded"/>
                <a:cs typeface="Arial Rounded"/>
                <a:sym typeface="Arial Rounded"/>
              </a:rPr>
            </a:br>
            <a:r>
              <a:rPr lang="en-GB" sz="1900" b="1">
                <a:solidFill>
                  <a:srgbClr val="000000"/>
                </a:solidFill>
                <a:latin typeface="Arial Rounded"/>
                <a:ea typeface="Arial Rounded"/>
                <a:cs typeface="Arial Rounded"/>
                <a:sym typeface="Arial Rounded"/>
              </a:rPr>
              <a:t>3. Listen to each other and talk through our problems</a:t>
            </a:r>
            <a:br>
              <a:rPr lang="en-GB" sz="1900">
                <a:solidFill>
                  <a:srgbClr val="000000"/>
                </a:solidFill>
                <a:latin typeface="Arial Rounded"/>
                <a:ea typeface="Arial Rounded"/>
                <a:cs typeface="Arial Rounded"/>
                <a:sym typeface="Arial Rounded"/>
              </a:rPr>
            </a:br>
            <a:r>
              <a:rPr lang="en-GB" sz="1900" b="1">
                <a:solidFill>
                  <a:srgbClr val="000000"/>
                </a:solidFill>
                <a:latin typeface="Arial Rounded"/>
                <a:ea typeface="Arial Rounded"/>
                <a:cs typeface="Arial Rounded"/>
                <a:sym typeface="Arial Rounded"/>
              </a:rPr>
              <a:t> </a:t>
            </a:r>
            <a:br>
              <a:rPr lang="en-GB" sz="1900">
                <a:solidFill>
                  <a:srgbClr val="000000"/>
                </a:solidFill>
                <a:latin typeface="Arial Rounded"/>
                <a:ea typeface="Arial Rounded"/>
                <a:cs typeface="Arial Rounded"/>
                <a:sym typeface="Arial Rounded"/>
              </a:rPr>
            </a:br>
            <a:r>
              <a:rPr lang="en-GB" sz="1900" b="1">
                <a:solidFill>
                  <a:srgbClr val="000000"/>
                </a:solidFill>
                <a:latin typeface="Arial Rounded"/>
                <a:ea typeface="Arial Rounded"/>
                <a:cs typeface="Arial Rounded"/>
                <a:sym typeface="Arial Rounded"/>
              </a:rPr>
              <a:t>4. Take responsibility for our actions</a:t>
            </a:r>
            <a:endParaRPr sz="1200">
              <a:latin typeface="Arial Rounded"/>
              <a:ea typeface="Arial Rounded"/>
              <a:cs typeface="Arial Rounded"/>
              <a:sym typeface="Arial Rounded"/>
            </a:endParaRPr>
          </a:p>
        </p:txBody>
      </p:sp>
    </p:spTree>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Shape 107"/>
        <p:cNvGrpSpPr/>
        <p:nvPr/>
      </p:nvGrpSpPr>
      <p:grpSpPr>
        <a:xfrm>
          <a:off x="0" y="0"/>
          <a:ext cx="0" cy="0"/>
          <a:chOff x="0" y="0"/>
          <a:chExt cx="0" cy="0"/>
        </a:xfrm>
      </p:grpSpPr>
      <p:sp>
        <p:nvSpPr>
          <p:cNvPr id="108" name="Google Shape;108;g378f57da455_0_5"/>
          <p:cNvSpPr txBox="1">
            <a:spLocks noGrp="1"/>
          </p:cNvSpPr>
          <p:nvPr>
            <p:ph type="title"/>
          </p:nvPr>
        </p:nvSpPr>
        <p:spPr>
          <a:xfrm>
            <a:off x="311725" y="500925"/>
            <a:ext cx="3706500" cy="2508900"/>
          </a:xfrm>
          <a:prstGeom prst="rect">
            <a:avLst/>
          </a:prstGeom>
          <a:noFill/>
          <a:ln>
            <a:noFill/>
          </a:ln>
        </p:spPr>
        <p:txBody>
          <a:bodyPr spcFirstLastPara="1" wrap="square" lIns="91425" tIns="91425" rIns="91425" bIns="91425" anchor="t" anchorCtr="0">
            <a:normAutofit/>
          </a:bodyPr>
          <a:lstStyle/>
          <a:p>
            <a:pPr marL="0" lvl="0" indent="0" algn="l" rtl="0">
              <a:lnSpc>
                <a:spcPct val="100000"/>
              </a:lnSpc>
              <a:spcBef>
                <a:spcPts val="0"/>
              </a:spcBef>
              <a:spcAft>
                <a:spcPts val="0"/>
              </a:spcAft>
              <a:buSzPts val="2800"/>
              <a:buNone/>
            </a:pPr>
            <a:r>
              <a:rPr lang="en-GB" sz="3200">
                <a:latin typeface="Arial Rounded"/>
                <a:ea typeface="Arial Rounded"/>
                <a:cs typeface="Arial Rounded"/>
                <a:sym typeface="Arial Rounded"/>
              </a:rPr>
              <a:t>RSHE</a:t>
            </a:r>
            <a:endParaRPr sz="3200">
              <a:latin typeface="Arial Rounded"/>
              <a:ea typeface="Arial Rounded"/>
              <a:cs typeface="Arial Rounded"/>
              <a:sym typeface="Arial Rounded"/>
            </a:endParaRPr>
          </a:p>
        </p:txBody>
      </p:sp>
      <p:sp>
        <p:nvSpPr>
          <p:cNvPr id="109" name="Google Shape;109;g378f57da455_0_5"/>
          <p:cNvSpPr txBox="1">
            <a:spLocks noGrp="1"/>
          </p:cNvSpPr>
          <p:nvPr>
            <p:ph type="body" idx="1"/>
          </p:nvPr>
        </p:nvSpPr>
        <p:spPr>
          <a:xfrm>
            <a:off x="4428900" y="102300"/>
            <a:ext cx="4634700" cy="4921500"/>
          </a:xfrm>
          <a:prstGeom prst="rect">
            <a:avLst/>
          </a:prstGeom>
          <a:noFill/>
          <a:ln>
            <a:noFill/>
          </a:ln>
        </p:spPr>
        <p:txBody>
          <a:bodyPr spcFirstLastPara="1" wrap="square" lIns="91425" tIns="91425" rIns="91425" bIns="91425" anchor="t" anchorCtr="0">
            <a:normAutofit fontScale="85000" lnSpcReduction="20000"/>
          </a:bodyPr>
          <a:lstStyle/>
          <a:p>
            <a:pPr marL="0" lvl="0" indent="0" algn="l" rtl="0">
              <a:lnSpc>
                <a:spcPct val="115000"/>
              </a:lnSpc>
              <a:spcBef>
                <a:spcPts val="0"/>
              </a:spcBef>
              <a:spcAft>
                <a:spcPts val="0"/>
              </a:spcAft>
              <a:buSzPct val="72222"/>
              <a:buNone/>
            </a:pPr>
            <a:r>
              <a:rPr lang="en-GB" sz="1800">
                <a:solidFill>
                  <a:srgbClr val="000000"/>
                </a:solidFill>
                <a:latin typeface="Arial Rounded"/>
                <a:ea typeface="Arial Rounded"/>
                <a:cs typeface="Arial Rounded"/>
                <a:sym typeface="Arial Rounded"/>
              </a:rPr>
              <a:t>Our Relationship and Sex Education programme is called </a:t>
            </a:r>
            <a:r>
              <a:rPr lang="en-GB" sz="1800">
                <a:solidFill>
                  <a:schemeClr val="dk1"/>
                </a:solidFill>
                <a:latin typeface="Arial Rounded"/>
                <a:ea typeface="Arial Rounded"/>
                <a:cs typeface="Arial Rounded"/>
                <a:sym typeface="Arial Rounded"/>
              </a:rPr>
              <a:t>‘Journey in Love’</a:t>
            </a:r>
            <a:r>
              <a:rPr lang="en-GB" sz="1800">
                <a:solidFill>
                  <a:srgbClr val="000000"/>
                </a:solidFill>
                <a:latin typeface="Arial Rounded"/>
                <a:ea typeface="Arial Rounded"/>
                <a:cs typeface="Arial Rounded"/>
                <a:sym typeface="Arial Rounded"/>
              </a:rPr>
              <a:t>. The programme has been approved by the Liverpool Archdiocese Schools team and has been adopted across all schools in the archdiocese.</a:t>
            </a:r>
            <a:endParaRPr sz="1800">
              <a:solidFill>
                <a:srgbClr val="000000"/>
              </a:solidFill>
              <a:latin typeface="Arial Rounded"/>
              <a:ea typeface="Arial Rounded"/>
              <a:cs typeface="Arial Rounded"/>
              <a:sym typeface="Arial Rounded"/>
            </a:endParaRPr>
          </a:p>
          <a:p>
            <a:pPr marL="0" lvl="0" indent="0" algn="l" rtl="0">
              <a:lnSpc>
                <a:spcPct val="115000"/>
              </a:lnSpc>
              <a:spcBef>
                <a:spcPts val="1200"/>
              </a:spcBef>
              <a:spcAft>
                <a:spcPts val="0"/>
              </a:spcAft>
              <a:buSzPct val="72222"/>
              <a:buNone/>
            </a:pPr>
            <a:r>
              <a:rPr lang="en-GB" sz="1800">
                <a:solidFill>
                  <a:srgbClr val="000000"/>
                </a:solidFill>
                <a:latin typeface="Arial Rounded"/>
                <a:ea typeface="Arial Rounded"/>
                <a:cs typeface="Arial Rounded"/>
                <a:sym typeface="Arial Rounded"/>
              </a:rPr>
              <a:t>All pupils will follow 5 themes from Reception to Year 6; Physical, Social, Emotional, Intellectual and Spiritual.</a:t>
            </a:r>
            <a:endParaRPr sz="1800">
              <a:solidFill>
                <a:srgbClr val="000000"/>
              </a:solidFill>
              <a:latin typeface="Arial Rounded"/>
              <a:ea typeface="Arial Rounded"/>
              <a:cs typeface="Arial Rounded"/>
              <a:sym typeface="Arial Rounded"/>
            </a:endParaRPr>
          </a:p>
          <a:p>
            <a:pPr marL="0" lvl="0" indent="0" algn="l" rtl="0">
              <a:lnSpc>
                <a:spcPct val="115000"/>
              </a:lnSpc>
              <a:spcBef>
                <a:spcPts val="1200"/>
              </a:spcBef>
              <a:spcAft>
                <a:spcPts val="0"/>
              </a:spcAft>
              <a:buSzPct val="72222"/>
              <a:buNone/>
            </a:pPr>
            <a:r>
              <a:rPr lang="en-GB" sz="1800">
                <a:solidFill>
                  <a:srgbClr val="000000"/>
                </a:solidFill>
                <a:latin typeface="Arial Rounded"/>
                <a:ea typeface="Arial Rounded"/>
                <a:cs typeface="Arial Rounded"/>
                <a:sym typeface="Arial Rounded"/>
              </a:rPr>
              <a:t>This content runs alongside our RE, Science and PSHE topics throughout the year.</a:t>
            </a:r>
            <a:endParaRPr sz="1800">
              <a:solidFill>
                <a:srgbClr val="000000"/>
              </a:solidFill>
              <a:latin typeface="Arial Rounded"/>
              <a:ea typeface="Arial Rounded"/>
              <a:cs typeface="Arial Rounded"/>
              <a:sym typeface="Arial Rounded"/>
            </a:endParaRPr>
          </a:p>
          <a:p>
            <a:pPr marL="0" lvl="0" indent="0" algn="l" rtl="0">
              <a:lnSpc>
                <a:spcPct val="115000"/>
              </a:lnSpc>
              <a:spcBef>
                <a:spcPts val="1200"/>
              </a:spcBef>
              <a:spcAft>
                <a:spcPts val="0"/>
              </a:spcAft>
              <a:buSzPct val="72222"/>
              <a:buNone/>
            </a:pPr>
            <a:r>
              <a:rPr lang="en-GB" sz="1800">
                <a:solidFill>
                  <a:srgbClr val="000000"/>
                </a:solidFill>
                <a:latin typeface="Arial Rounded"/>
                <a:ea typeface="Arial Rounded"/>
                <a:cs typeface="Arial Rounded"/>
                <a:sym typeface="Arial Rounded"/>
              </a:rPr>
              <a:t>We also use </a:t>
            </a:r>
            <a:r>
              <a:rPr lang="en-GB" sz="1800">
                <a:solidFill>
                  <a:srgbClr val="00B050"/>
                </a:solidFill>
                <a:latin typeface="Arial Rounded"/>
                <a:ea typeface="Arial Rounded"/>
                <a:cs typeface="Arial Rounded"/>
                <a:sym typeface="Arial Rounded"/>
              </a:rPr>
              <a:t>‘Picture News’ </a:t>
            </a:r>
            <a:r>
              <a:rPr lang="en-GB" sz="1800">
                <a:solidFill>
                  <a:srgbClr val="000000"/>
                </a:solidFill>
                <a:latin typeface="Arial Rounded"/>
                <a:ea typeface="Arial Rounded"/>
                <a:cs typeface="Arial Rounded"/>
                <a:sym typeface="Arial Rounded"/>
              </a:rPr>
              <a:t>and </a:t>
            </a:r>
            <a:r>
              <a:rPr lang="en-GB" sz="1800">
                <a:solidFill>
                  <a:schemeClr val="dk1"/>
                </a:solidFill>
                <a:latin typeface="Arial Rounded"/>
                <a:ea typeface="Arial Rounded"/>
                <a:cs typeface="Arial Rounded"/>
                <a:sym typeface="Arial Rounded"/>
              </a:rPr>
              <a:t>‘No Outsiders’</a:t>
            </a:r>
            <a:r>
              <a:rPr lang="en-GB" sz="1800">
                <a:solidFill>
                  <a:srgbClr val="000000"/>
                </a:solidFill>
                <a:latin typeface="Arial Rounded"/>
                <a:ea typeface="Arial Rounded"/>
                <a:cs typeface="Arial Rounded"/>
                <a:sym typeface="Arial Rounded"/>
              </a:rPr>
              <a:t> to assist with the delivery of our RSHE curriculum. Through discussion about current events and the use of age-appropriate books, we aim to promote an inclusive education and community cohesion by teaching children about diversity and acceptance. </a:t>
            </a:r>
            <a:endParaRPr sz="1800">
              <a:solidFill>
                <a:srgbClr val="000000"/>
              </a:solidFill>
              <a:latin typeface="Arial Rounded"/>
              <a:ea typeface="Arial Rounded"/>
              <a:cs typeface="Arial Rounded"/>
              <a:sym typeface="Arial Rounded"/>
            </a:endParaRPr>
          </a:p>
          <a:p>
            <a:pPr marL="0" lvl="0" indent="0" algn="l" rtl="0">
              <a:lnSpc>
                <a:spcPct val="115000"/>
              </a:lnSpc>
              <a:spcBef>
                <a:spcPts val="1200"/>
              </a:spcBef>
              <a:spcAft>
                <a:spcPts val="1200"/>
              </a:spcAft>
              <a:buSzPct val="74286"/>
              <a:buNone/>
            </a:pPr>
            <a:r>
              <a:rPr lang="en-GB" sz="1750">
                <a:solidFill>
                  <a:srgbClr val="000000"/>
                </a:solidFill>
                <a:latin typeface="Arial Rounded"/>
                <a:ea typeface="Arial Rounded"/>
                <a:cs typeface="Arial Rounded"/>
                <a:sym typeface="Arial Rounded"/>
              </a:rPr>
              <a:t>More information is available on our website - </a:t>
            </a:r>
            <a:r>
              <a:rPr lang="en-GB" sz="1750" u="sng">
                <a:solidFill>
                  <a:srgbClr val="1155CC"/>
                </a:solidFill>
                <a:highlight>
                  <a:srgbClr val="FFFFFF"/>
                </a:highlight>
                <a:latin typeface="Arial Rounded"/>
                <a:ea typeface="Arial Rounded"/>
                <a:cs typeface="Arial Rounded"/>
                <a:sym typeface="Arial Rounded"/>
                <a:hlinkClick r:id="rId3">
                  <a:extLst>
                    <a:ext uri="{A12FA001-AC4F-418D-AE19-62706E023703}">
                      <ahyp:hlinkClr xmlns:ahyp="http://schemas.microsoft.com/office/drawing/2018/hyperlinkcolor" val="tx"/>
                    </a:ext>
                  </a:extLst>
                </a:hlinkClick>
              </a:rPr>
              <a:t>https://www.holyfamilyprimary.com/rshe-1/</a:t>
            </a:r>
            <a:r>
              <a:rPr lang="en-GB" sz="1750">
                <a:solidFill>
                  <a:srgbClr val="000000"/>
                </a:solidFill>
                <a:latin typeface="Arial Rounded"/>
                <a:ea typeface="Arial Rounded"/>
                <a:cs typeface="Arial Rounded"/>
                <a:sym typeface="Arial Rounded"/>
              </a:rPr>
              <a:t> .</a:t>
            </a:r>
            <a:endParaRPr sz="1750">
              <a:solidFill>
                <a:srgbClr val="000000"/>
              </a:solidFill>
              <a:latin typeface="Arial Rounded"/>
              <a:ea typeface="Arial Rounded"/>
              <a:cs typeface="Arial Rounded"/>
              <a:sym typeface="Arial Rounded"/>
            </a:endParaRPr>
          </a:p>
        </p:txBody>
      </p:sp>
      <p:pic>
        <p:nvPicPr>
          <p:cNvPr id="110" name="Google Shape;110;g378f57da455_0_5"/>
          <p:cNvPicPr preferRelativeResize="0"/>
          <p:nvPr/>
        </p:nvPicPr>
        <p:blipFill>
          <a:blip r:embed="rId4">
            <a:alphaModFix/>
          </a:blip>
          <a:stretch>
            <a:fillRect/>
          </a:stretch>
        </p:blipFill>
        <p:spPr>
          <a:xfrm>
            <a:off x="901725" y="1247275"/>
            <a:ext cx="2417075" cy="1546250"/>
          </a:xfrm>
          <a:prstGeom prst="rect">
            <a:avLst/>
          </a:prstGeom>
          <a:noFill/>
          <a:ln>
            <a:noFill/>
          </a:ln>
        </p:spPr>
      </p:pic>
      <p:pic>
        <p:nvPicPr>
          <p:cNvPr id="111" name="Google Shape;111;g378f57da455_0_5"/>
          <p:cNvPicPr preferRelativeResize="0"/>
          <p:nvPr/>
        </p:nvPicPr>
        <p:blipFill>
          <a:blip r:embed="rId5">
            <a:alphaModFix/>
          </a:blip>
          <a:stretch>
            <a:fillRect/>
          </a:stretch>
        </p:blipFill>
        <p:spPr>
          <a:xfrm>
            <a:off x="901725" y="2967950"/>
            <a:ext cx="2644157" cy="1828875"/>
          </a:xfrm>
          <a:prstGeom prst="rect">
            <a:avLst/>
          </a:prstGeom>
          <a:noFill/>
          <a:ln>
            <a:noFill/>
          </a:ln>
        </p:spPr>
      </p:pic>
    </p:spTree>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Shape 115"/>
        <p:cNvGrpSpPr/>
        <p:nvPr/>
      </p:nvGrpSpPr>
      <p:grpSpPr>
        <a:xfrm>
          <a:off x="0" y="0"/>
          <a:ext cx="0" cy="0"/>
          <a:chOff x="0" y="0"/>
          <a:chExt cx="0" cy="0"/>
        </a:xfrm>
      </p:grpSpPr>
      <p:pic>
        <p:nvPicPr>
          <p:cNvPr id="116" name="Google Shape;116;g37a0abb393e_0_0" descr="SID2014_twitter_back (2)"/>
          <p:cNvPicPr preferRelativeResize="0"/>
          <p:nvPr/>
        </p:nvPicPr>
        <p:blipFill rotWithShape="1">
          <a:blip r:embed="rId3">
            <a:alphaModFix/>
          </a:blip>
          <a:srcRect l="33519"/>
          <a:stretch/>
        </p:blipFill>
        <p:spPr>
          <a:xfrm>
            <a:off x="0" y="0"/>
            <a:ext cx="9144001" cy="5158977"/>
          </a:xfrm>
          <a:prstGeom prst="rect">
            <a:avLst/>
          </a:prstGeom>
          <a:noFill/>
          <a:ln>
            <a:noFill/>
          </a:ln>
        </p:spPr>
      </p:pic>
      <p:pic>
        <p:nvPicPr>
          <p:cNvPr id="117" name="Google Shape;117;g37a0abb393e_0_0"/>
          <p:cNvPicPr preferRelativeResize="0"/>
          <p:nvPr/>
        </p:nvPicPr>
        <p:blipFill rotWithShape="1">
          <a:blip r:embed="rId4">
            <a:alphaModFix/>
          </a:blip>
          <a:srcRect/>
          <a:stretch/>
        </p:blipFill>
        <p:spPr>
          <a:xfrm>
            <a:off x="77787" y="785813"/>
            <a:ext cx="4725987" cy="4152901"/>
          </a:xfrm>
          <a:prstGeom prst="rect">
            <a:avLst/>
          </a:prstGeom>
          <a:noFill/>
          <a:ln>
            <a:noFill/>
          </a:ln>
        </p:spPr>
      </p:pic>
      <p:sp>
        <p:nvSpPr>
          <p:cNvPr id="118" name="Google Shape;118;g37a0abb393e_0_0"/>
          <p:cNvSpPr txBox="1"/>
          <p:nvPr/>
        </p:nvSpPr>
        <p:spPr>
          <a:xfrm>
            <a:off x="274637" y="1504950"/>
            <a:ext cx="292200" cy="219300"/>
          </a:xfrm>
          <a:prstGeom prst="rect">
            <a:avLst/>
          </a:prstGeom>
          <a:solidFill>
            <a:schemeClr val="lt1"/>
          </a:solidFill>
          <a:ln w="57150" cap="flat" cmpd="sng">
            <a:solidFill>
              <a:srgbClr val="03AEEE"/>
            </a:solidFill>
            <a:prstDash val="solid"/>
            <a:miter lim="800000"/>
            <a:headEnd type="none" w="sm" len="sm"/>
            <a:tailEnd type="none" w="sm" len="sm"/>
          </a:ln>
        </p:spPr>
        <p:txBody>
          <a:bodyPr spcFirstLastPara="1" wrap="square" lIns="91425" tIns="45700" rIns="91425" bIns="45700" anchor="ctr" anchorCtr="0">
            <a:noAutofit/>
          </a:bodyPr>
          <a:lstStyle/>
          <a:p>
            <a:pPr marL="0" marR="0" lvl="0" indent="0" algn="l" rtl="0">
              <a:lnSpc>
                <a:spcPct val="100000"/>
              </a:lnSpc>
              <a:spcBef>
                <a:spcPts val="0"/>
              </a:spcBef>
              <a:spcAft>
                <a:spcPts val="0"/>
              </a:spcAft>
              <a:buClr>
                <a:srgbClr val="000000"/>
              </a:buClr>
              <a:buSzPts val="1800"/>
              <a:buFont typeface="Arial"/>
              <a:buNone/>
            </a:pPr>
            <a:endParaRPr sz="1800" b="0" i="0" u="none" strike="noStrike" cap="none">
              <a:solidFill>
                <a:schemeClr val="dk1"/>
              </a:solidFill>
              <a:latin typeface="Arial"/>
              <a:ea typeface="Arial"/>
              <a:cs typeface="Arial"/>
              <a:sym typeface="Arial"/>
            </a:endParaRPr>
          </a:p>
        </p:txBody>
      </p:sp>
      <p:sp>
        <p:nvSpPr>
          <p:cNvPr id="119" name="Google Shape;119;g37a0abb393e_0_0"/>
          <p:cNvSpPr txBox="1"/>
          <p:nvPr/>
        </p:nvSpPr>
        <p:spPr>
          <a:xfrm>
            <a:off x="595312" y="1475184"/>
            <a:ext cx="3282900" cy="369300"/>
          </a:xfrm>
          <a:prstGeom prst="rect">
            <a:avLst/>
          </a:prstGeom>
          <a:noFill/>
          <a:ln>
            <a:noFill/>
          </a:ln>
        </p:spPr>
        <p:txBody>
          <a:bodyPr spcFirstLastPara="1" wrap="square" lIns="91425" tIns="45700" rIns="91425" bIns="45700" anchor="t" anchorCtr="0">
            <a:spAutoFit/>
          </a:bodyPr>
          <a:lstStyle/>
          <a:p>
            <a:pPr marL="0" marR="0" lvl="0" indent="0" algn="l" rtl="0">
              <a:lnSpc>
                <a:spcPct val="100000"/>
              </a:lnSpc>
              <a:spcBef>
                <a:spcPts val="0"/>
              </a:spcBef>
              <a:spcAft>
                <a:spcPts val="0"/>
              </a:spcAft>
              <a:buClr>
                <a:schemeClr val="dk1"/>
              </a:buClr>
              <a:buSzPts val="1800"/>
              <a:buFont typeface="Arial"/>
              <a:buNone/>
            </a:pPr>
            <a:r>
              <a:rPr lang="en-GB" sz="1800" b="0" i="0" u="none" strike="noStrike" cap="none">
                <a:solidFill>
                  <a:schemeClr val="dk1"/>
                </a:solidFill>
                <a:latin typeface="Arial"/>
                <a:ea typeface="Arial"/>
                <a:cs typeface="Arial"/>
                <a:sym typeface="Arial"/>
              </a:rPr>
              <a:t>Open dialogue with your child</a:t>
            </a:r>
            <a:endParaRPr sz="1400" b="0" i="0" u="none" strike="noStrike" cap="none">
              <a:solidFill>
                <a:srgbClr val="000000"/>
              </a:solidFill>
              <a:latin typeface="Arial"/>
              <a:ea typeface="Arial"/>
              <a:cs typeface="Arial"/>
              <a:sym typeface="Arial"/>
            </a:endParaRPr>
          </a:p>
        </p:txBody>
      </p:sp>
      <p:sp>
        <p:nvSpPr>
          <p:cNvPr id="120" name="Google Shape;120;g37a0abb393e_0_0"/>
          <p:cNvSpPr txBox="1"/>
          <p:nvPr/>
        </p:nvSpPr>
        <p:spPr>
          <a:xfrm>
            <a:off x="274637" y="1864519"/>
            <a:ext cx="292200" cy="219300"/>
          </a:xfrm>
          <a:prstGeom prst="rect">
            <a:avLst/>
          </a:prstGeom>
          <a:solidFill>
            <a:schemeClr val="lt1"/>
          </a:solidFill>
          <a:ln w="57150" cap="flat" cmpd="sng">
            <a:solidFill>
              <a:srgbClr val="03AEEE"/>
            </a:solidFill>
            <a:prstDash val="solid"/>
            <a:miter lim="800000"/>
            <a:headEnd type="none" w="sm" len="sm"/>
            <a:tailEnd type="none" w="sm" len="sm"/>
          </a:ln>
        </p:spPr>
        <p:txBody>
          <a:bodyPr spcFirstLastPara="1" wrap="square" lIns="91425" tIns="45700" rIns="91425" bIns="45700" anchor="ctr" anchorCtr="0">
            <a:noAutofit/>
          </a:bodyPr>
          <a:lstStyle/>
          <a:p>
            <a:pPr marL="0" marR="0" lvl="0" indent="0" algn="l" rtl="0">
              <a:lnSpc>
                <a:spcPct val="100000"/>
              </a:lnSpc>
              <a:spcBef>
                <a:spcPts val="0"/>
              </a:spcBef>
              <a:spcAft>
                <a:spcPts val="0"/>
              </a:spcAft>
              <a:buClr>
                <a:srgbClr val="000000"/>
              </a:buClr>
              <a:buSzPts val="1800"/>
              <a:buFont typeface="Arial"/>
              <a:buNone/>
            </a:pPr>
            <a:endParaRPr sz="1800" b="0" i="0" u="none" strike="noStrike" cap="none">
              <a:solidFill>
                <a:schemeClr val="dk1"/>
              </a:solidFill>
              <a:latin typeface="Arial"/>
              <a:ea typeface="Arial"/>
              <a:cs typeface="Arial"/>
              <a:sym typeface="Arial"/>
            </a:endParaRPr>
          </a:p>
        </p:txBody>
      </p:sp>
      <p:sp>
        <p:nvSpPr>
          <p:cNvPr id="121" name="Google Shape;121;g37a0abb393e_0_0"/>
          <p:cNvSpPr txBox="1"/>
          <p:nvPr/>
        </p:nvSpPr>
        <p:spPr>
          <a:xfrm>
            <a:off x="595312" y="1845469"/>
            <a:ext cx="2054100" cy="369300"/>
          </a:xfrm>
          <a:prstGeom prst="rect">
            <a:avLst/>
          </a:prstGeom>
          <a:noFill/>
          <a:ln>
            <a:noFill/>
          </a:ln>
        </p:spPr>
        <p:txBody>
          <a:bodyPr spcFirstLastPara="1" wrap="square" lIns="91425" tIns="45700" rIns="91425" bIns="45700" anchor="t" anchorCtr="0">
            <a:spAutoFit/>
          </a:bodyPr>
          <a:lstStyle/>
          <a:p>
            <a:pPr marL="0" marR="0" lvl="0" indent="0" algn="l" rtl="0">
              <a:lnSpc>
                <a:spcPct val="100000"/>
              </a:lnSpc>
              <a:spcBef>
                <a:spcPts val="0"/>
              </a:spcBef>
              <a:spcAft>
                <a:spcPts val="0"/>
              </a:spcAft>
              <a:buClr>
                <a:schemeClr val="dk1"/>
              </a:buClr>
              <a:buSzPts val="1800"/>
              <a:buFont typeface="Arial"/>
              <a:buNone/>
            </a:pPr>
            <a:r>
              <a:rPr lang="en-GB" sz="1800" b="0" i="0" u="none" strike="noStrike" cap="none">
                <a:solidFill>
                  <a:schemeClr val="dk1"/>
                </a:solidFill>
                <a:latin typeface="Arial"/>
                <a:ea typeface="Arial"/>
                <a:cs typeface="Arial"/>
                <a:sym typeface="Arial"/>
              </a:rPr>
              <a:t>Family agreement</a:t>
            </a:r>
            <a:endParaRPr sz="1400" b="0" i="0" u="none" strike="noStrike" cap="none">
              <a:solidFill>
                <a:srgbClr val="000000"/>
              </a:solidFill>
              <a:latin typeface="Arial"/>
              <a:ea typeface="Arial"/>
              <a:cs typeface="Arial"/>
              <a:sym typeface="Arial"/>
            </a:endParaRPr>
          </a:p>
        </p:txBody>
      </p:sp>
      <p:sp>
        <p:nvSpPr>
          <p:cNvPr id="122" name="Google Shape;122;g37a0abb393e_0_0"/>
          <p:cNvSpPr txBox="1"/>
          <p:nvPr/>
        </p:nvSpPr>
        <p:spPr>
          <a:xfrm>
            <a:off x="274637" y="2235994"/>
            <a:ext cx="292200" cy="219300"/>
          </a:xfrm>
          <a:prstGeom prst="rect">
            <a:avLst/>
          </a:prstGeom>
          <a:solidFill>
            <a:schemeClr val="lt1"/>
          </a:solidFill>
          <a:ln w="57150" cap="flat" cmpd="sng">
            <a:solidFill>
              <a:srgbClr val="03AEEE"/>
            </a:solidFill>
            <a:prstDash val="solid"/>
            <a:miter lim="800000"/>
            <a:headEnd type="none" w="sm" len="sm"/>
            <a:tailEnd type="none" w="sm" len="sm"/>
          </a:ln>
        </p:spPr>
        <p:txBody>
          <a:bodyPr spcFirstLastPara="1" wrap="square" lIns="91425" tIns="45700" rIns="91425" bIns="45700" anchor="ctr" anchorCtr="0">
            <a:noAutofit/>
          </a:bodyPr>
          <a:lstStyle/>
          <a:p>
            <a:pPr marL="0" marR="0" lvl="0" indent="0" algn="l" rtl="0">
              <a:lnSpc>
                <a:spcPct val="100000"/>
              </a:lnSpc>
              <a:spcBef>
                <a:spcPts val="0"/>
              </a:spcBef>
              <a:spcAft>
                <a:spcPts val="0"/>
              </a:spcAft>
              <a:buClr>
                <a:srgbClr val="000000"/>
              </a:buClr>
              <a:buSzPts val="1800"/>
              <a:buFont typeface="Arial"/>
              <a:buNone/>
            </a:pPr>
            <a:endParaRPr sz="1800" b="0" i="0" u="none" strike="noStrike" cap="none">
              <a:solidFill>
                <a:schemeClr val="dk1"/>
              </a:solidFill>
              <a:latin typeface="Arial"/>
              <a:ea typeface="Arial"/>
              <a:cs typeface="Arial"/>
              <a:sym typeface="Arial"/>
            </a:endParaRPr>
          </a:p>
        </p:txBody>
      </p:sp>
      <p:sp>
        <p:nvSpPr>
          <p:cNvPr id="123" name="Google Shape;123;g37a0abb393e_0_0"/>
          <p:cNvSpPr txBox="1"/>
          <p:nvPr/>
        </p:nvSpPr>
        <p:spPr>
          <a:xfrm>
            <a:off x="595312" y="2238375"/>
            <a:ext cx="3983100" cy="369300"/>
          </a:xfrm>
          <a:prstGeom prst="rect">
            <a:avLst/>
          </a:prstGeom>
          <a:noFill/>
          <a:ln>
            <a:noFill/>
          </a:ln>
        </p:spPr>
        <p:txBody>
          <a:bodyPr spcFirstLastPara="1" wrap="square" lIns="91425" tIns="45700" rIns="91425" bIns="45700" anchor="t" anchorCtr="0">
            <a:spAutoFit/>
          </a:bodyPr>
          <a:lstStyle/>
          <a:p>
            <a:pPr marL="0" marR="0" lvl="0" indent="0" algn="l" rtl="0">
              <a:lnSpc>
                <a:spcPct val="100000"/>
              </a:lnSpc>
              <a:spcBef>
                <a:spcPts val="0"/>
              </a:spcBef>
              <a:spcAft>
                <a:spcPts val="0"/>
              </a:spcAft>
              <a:buClr>
                <a:schemeClr val="dk1"/>
              </a:buClr>
              <a:buSzPts val="1800"/>
              <a:buFont typeface="Arial"/>
              <a:buNone/>
            </a:pPr>
            <a:r>
              <a:rPr lang="en-GB" sz="1800" b="0" i="0" u="none" strike="noStrike" cap="none">
                <a:solidFill>
                  <a:schemeClr val="dk1"/>
                </a:solidFill>
                <a:latin typeface="Arial"/>
                <a:ea typeface="Arial"/>
                <a:cs typeface="Arial"/>
                <a:sym typeface="Arial"/>
              </a:rPr>
              <a:t>Consider filtering &amp; blocking software</a:t>
            </a:r>
            <a:endParaRPr sz="1400" b="0" i="0" u="none" strike="noStrike" cap="none">
              <a:solidFill>
                <a:srgbClr val="000000"/>
              </a:solidFill>
              <a:latin typeface="Arial"/>
              <a:ea typeface="Arial"/>
              <a:cs typeface="Arial"/>
              <a:sym typeface="Arial"/>
            </a:endParaRPr>
          </a:p>
        </p:txBody>
      </p:sp>
      <p:sp>
        <p:nvSpPr>
          <p:cNvPr id="124" name="Google Shape;124;g37a0abb393e_0_0"/>
          <p:cNvSpPr txBox="1"/>
          <p:nvPr/>
        </p:nvSpPr>
        <p:spPr>
          <a:xfrm>
            <a:off x="274637" y="2600325"/>
            <a:ext cx="292200" cy="219300"/>
          </a:xfrm>
          <a:prstGeom prst="rect">
            <a:avLst/>
          </a:prstGeom>
          <a:solidFill>
            <a:schemeClr val="lt1"/>
          </a:solidFill>
          <a:ln w="57150" cap="flat" cmpd="sng">
            <a:solidFill>
              <a:srgbClr val="03AEEE"/>
            </a:solidFill>
            <a:prstDash val="solid"/>
            <a:miter lim="800000"/>
            <a:headEnd type="none" w="sm" len="sm"/>
            <a:tailEnd type="none" w="sm" len="sm"/>
          </a:ln>
        </p:spPr>
        <p:txBody>
          <a:bodyPr spcFirstLastPara="1" wrap="square" lIns="91425" tIns="45700" rIns="91425" bIns="45700" anchor="ctr" anchorCtr="0">
            <a:noAutofit/>
          </a:bodyPr>
          <a:lstStyle/>
          <a:p>
            <a:pPr marL="0" marR="0" lvl="0" indent="0" algn="l" rtl="0">
              <a:lnSpc>
                <a:spcPct val="100000"/>
              </a:lnSpc>
              <a:spcBef>
                <a:spcPts val="0"/>
              </a:spcBef>
              <a:spcAft>
                <a:spcPts val="0"/>
              </a:spcAft>
              <a:buClr>
                <a:srgbClr val="000000"/>
              </a:buClr>
              <a:buSzPts val="1800"/>
              <a:buFont typeface="Arial"/>
              <a:buNone/>
            </a:pPr>
            <a:endParaRPr sz="1800" b="0" i="0" u="none" strike="noStrike" cap="none">
              <a:solidFill>
                <a:schemeClr val="dk1"/>
              </a:solidFill>
              <a:latin typeface="Arial"/>
              <a:ea typeface="Arial"/>
              <a:cs typeface="Arial"/>
              <a:sym typeface="Arial"/>
            </a:endParaRPr>
          </a:p>
        </p:txBody>
      </p:sp>
      <p:sp>
        <p:nvSpPr>
          <p:cNvPr id="125" name="Google Shape;125;g37a0abb393e_0_0"/>
          <p:cNvSpPr txBox="1"/>
          <p:nvPr/>
        </p:nvSpPr>
        <p:spPr>
          <a:xfrm>
            <a:off x="595312" y="2600325"/>
            <a:ext cx="2903400" cy="369300"/>
          </a:xfrm>
          <a:prstGeom prst="rect">
            <a:avLst/>
          </a:prstGeom>
          <a:noFill/>
          <a:ln>
            <a:noFill/>
          </a:ln>
        </p:spPr>
        <p:txBody>
          <a:bodyPr spcFirstLastPara="1" wrap="square" lIns="91425" tIns="45700" rIns="91425" bIns="45700" anchor="t" anchorCtr="0">
            <a:spAutoFit/>
          </a:bodyPr>
          <a:lstStyle/>
          <a:p>
            <a:pPr marL="0" marR="0" lvl="0" indent="0" algn="l" rtl="0">
              <a:lnSpc>
                <a:spcPct val="100000"/>
              </a:lnSpc>
              <a:spcBef>
                <a:spcPts val="0"/>
              </a:spcBef>
              <a:spcAft>
                <a:spcPts val="0"/>
              </a:spcAft>
              <a:buClr>
                <a:schemeClr val="dk1"/>
              </a:buClr>
              <a:buSzPts val="1800"/>
              <a:buFont typeface="Arial"/>
              <a:buNone/>
            </a:pPr>
            <a:r>
              <a:rPr lang="en-GB" sz="1800" b="0" i="0" u="none" strike="noStrike" cap="none">
                <a:solidFill>
                  <a:schemeClr val="dk1"/>
                </a:solidFill>
                <a:latin typeface="Arial"/>
                <a:ea typeface="Arial"/>
                <a:cs typeface="Arial"/>
                <a:sym typeface="Arial"/>
              </a:rPr>
              <a:t>Think before you/they post</a:t>
            </a:r>
            <a:endParaRPr sz="1400" b="0" i="0" u="none" strike="noStrike" cap="none">
              <a:solidFill>
                <a:srgbClr val="000000"/>
              </a:solidFill>
              <a:latin typeface="Arial"/>
              <a:ea typeface="Arial"/>
              <a:cs typeface="Arial"/>
              <a:sym typeface="Arial"/>
            </a:endParaRPr>
          </a:p>
        </p:txBody>
      </p:sp>
      <p:sp>
        <p:nvSpPr>
          <p:cNvPr id="126" name="Google Shape;126;g37a0abb393e_0_0"/>
          <p:cNvSpPr txBox="1"/>
          <p:nvPr/>
        </p:nvSpPr>
        <p:spPr>
          <a:xfrm>
            <a:off x="274637" y="2957513"/>
            <a:ext cx="292200" cy="219300"/>
          </a:xfrm>
          <a:prstGeom prst="rect">
            <a:avLst/>
          </a:prstGeom>
          <a:solidFill>
            <a:schemeClr val="lt1"/>
          </a:solidFill>
          <a:ln w="57150" cap="flat" cmpd="sng">
            <a:solidFill>
              <a:srgbClr val="03AEEE"/>
            </a:solidFill>
            <a:prstDash val="solid"/>
            <a:miter lim="800000"/>
            <a:headEnd type="none" w="sm" len="sm"/>
            <a:tailEnd type="none" w="sm" len="sm"/>
          </a:ln>
        </p:spPr>
        <p:txBody>
          <a:bodyPr spcFirstLastPara="1" wrap="square" lIns="91425" tIns="45700" rIns="91425" bIns="45700" anchor="ctr" anchorCtr="0">
            <a:noAutofit/>
          </a:bodyPr>
          <a:lstStyle/>
          <a:p>
            <a:pPr marL="0" marR="0" lvl="0" indent="0" algn="l" rtl="0">
              <a:lnSpc>
                <a:spcPct val="100000"/>
              </a:lnSpc>
              <a:spcBef>
                <a:spcPts val="0"/>
              </a:spcBef>
              <a:spcAft>
                <a:spcPts val="0"/>
              </a:spcAft>
              <a:buClr>
                <a:srgbClr val="000000"/>
              </a:buClr>
              <a:buSzPts val="1800"/>
              <a:buFont typeface="Arial"/>
              <a:buNone/>
            </a:pPr>
            <a:endParaRPr sz="1800" b="0" i="0" u="none" strike="noStrike" cap="none">
              <a:solidFill>
                <a:schemeClr val="dk1"/>
              </a:solidFill>
              <a:latin typeface="Arial"/>
              <a:ea typeface="Arial"/>
              <a:cs typeface="Arial"/>
              <a:sym typeface="Arial"/>
            </a:endParaRPr>
          </a:p>
        </p:txBody>
      </p:sp>
      <p:sp>
        <p:nvSpPr>
          <p:cNvPr id="127" name="Google Shape;127;g37a0abb393e_0_0"/>
          <p:cNvSpPr txBox="1"/>
          <p:nvPr/>
        </p:nvSpPr>
        <p:spPr>
          <a:xfrm>
            <a:off x="595312" y="2957513"/>
            <a:ext cx="2303400" cy="369300"/>
          </a:xfrm>
          <a:prstGeom prst="rect">
            <a:avLst/>
          </a:prstGeom>
          <a:noFill/>
          <a:ln>
            <a:noFill/>
          </a:ln>
        </p:spPr>
        <p:txBody>
          <a:bodyPr spcFirstLastPara="1" wrap="square" lIns="91425" tIns="45700" rIns="91425" bIns="45700" anchor="t" anchorCtr="0">
            <a:spAutoFit/>
          </a:bodyPr>
          <a:lstStyle/>
          <a:p>
            <a:pPr marL="0" marR="0" lvl="0" indent="0" algn="l" rtl="0">
              <a:lnSpc>
                <a:spcPct val="100000"/>
              </a:lnSpc>
              <a:spcBef>
                <a:spcPts val="0"/>
              </a:spcBef>
              <a:spcAft>
                <a:spcPts val="0"/>
              </a:spcAft>
              <a:buClr>
                <a:schemeClr val="dk1"/>
              </a:buClr>
              <a:buSzPts val="1800"/>
              <a:buFont typeface="Arial"/>
              <a:buNone/>
            </a:pPr>
            <a:r>
              <a:rPr lang="en-GB" sz="1800" b="0" i="0" u="none" strike="noStrike" cap="none">
                <a:solidFill>
                  <a:schemeClr val="dk1"/>
                </a:solidFill>
                <a:latin typeface="Arial"/>
                <a:ea typeface="Arial"/>
                <a:cs typeface="Arial"/>
                <a:sym typeface="Arial"/>
              </a:rPr>
              <a:t>Understand the laws</a:t>
            </a:r>
            <a:endParaRPr sz="1400" b="0" i="0" u="none" strike="noStrike" cap="none">
              <a:solidFill>
                <a:srgbClr val="000000"/>
              </a:solidFill>
              <a:latin typeface="Arial"/>
              <a:ea typeface="Arial"/>
              <a:cs typeface="Arial"/>
              <a:sym typeface="Arial"/>
            </a:endParaRPr>
          </a:p>
        </p:txBody>
      </p:sp>
      <p:sp>
        <p:nvSpPr>
          <p:cNvPr id="128" name="Google Shape;128;g37a0abb393e_0_0"/>
          <p:cNvSpPr txBox="1"/>
          <p:nvPr/>
        </p:nvSpPr>
        <p:spPr>
          <a:xfrm>
            <a:off x="274637" y="3294459"/>
            <a:ext cx="292200" cy="219300"/>
          </a:xfrm>
          <a:prstGeom prst="rect">
            <a:avLst/>
          </a:prstGeom>
          <a:solidFill>
            <a:schemeClr val="lt1"/>
          </a:solidFill>
          <a:ln w="57150" cap="flat" cmpd="sng">
            <a:solidFill>
              <a:srgbClr val="03AEEE"/>
            </a:solidFill>
            <a:prstDash val="solid"/>
            <a:miter lim="800000"/>
            <a:headEnd type="none" w="sm" len="sm"/>
            <a:tailEnd type="none" w="sm" len="sm"/>
          </a:ln>
        </p:spPr>
        <p:txBody>
          <a:bodyPr spcFirstLastPara="1" wrap="square" lIns="91425" tIns="45700" rIns="91425" bIns="45700" anchor="ctr" anchorCtr="0">
            <a:noAutofit/>
          </a:bodyPr>
          <a:lstStyle/>
          <a:p>
            <a:pPr marL="0" marR="0" lvl="0" indent="0" algn="l" rtl="0">
              <a:lnSpc>
                <a:spcPct val="100000"/>
              </a:lnSpc>
              <a:spcBef>
                <a:spcPts val="0"/>
              </a:spcBef>
              <a:spcAft>
                <a:spcPts val="0"/>
              </a:spcAft>
              <a:buClr>
                <a:srgbClr val="000000"/>
              </a:buClr>
              <a:buSzPts val="1800"/>
              <a:buFont typeface="Arial"/>
              <a:buNone/>
            </a:pPr>
            <a:endParaRPr sz="1800" b="0" i="0" u="none" strike="noStrike" cap="none">
              <a:solidFill>
                <a:schemeClr val="dk1"/>
              </a:solidFill>
              <a:latin typeface="Arial"/>
              <a:ea typeface="Arial"/>
              <a:cs typeface="Arial"/>
              <a:sym typeface="Arial"/>
            </a:endParaRPr>
          </a:p>
        </p:txBody>
      </p:sp>
      <p:sp>
        <p:nvSpPr>
          <p:cNvPr id="129" name="Google Shape;129;g37a0abb393e_0_0"/>
          <p:cNvSpPr txBox="1"/>
          <p:nvPr/>
        </p:nvSpPr>
        <p:spPr>
          <a:xfrm>
            <a:off x="595312" y="3294459"/>
            <a:ext cx="3265500" cy="369300"/>
          </a:xfrm>
          <a:prstGeom prst="rect">
            <a:avLst/>
          </a:prstGeom>
          <a:noFill/>
          <a:ln>
            <a:noFill/>
          </a:ln>
        </p:spPr>
        <p:txBody>
          <a:bodyPr spcFirstLastPara="1" wrap="square" lIns="91425" tIns="45700" rIns="91425" bIns="45700" anchor="t" anchorCtr="0">
            <a:spAutoFit/>
          </a:bodyPr>
          <a:lstStyle/>
          <a:p>
            <a:pPr marL="0" marR="0" lvl="0" indent="0" algn="l" rtl="0">
              <a:lnSpc>
                <a:spcPct val="100000"/>
              </a:lnSpc>
              <a:spcBef>
                <a:spcPts val="0"/>
              </a:spcBef>
              <a:spcAft>
                <a:spcPts val="0"/>
              </a:spcAft>
              <a:buClr>
                <a:schemeClr val="dk1"/>
              </a:buClr>
              <a:buSzPts val="1800"/>
              <a:buFont typeface="Arial"/>
              <a:buNone/>
            </a:pPr>
            <a:r>
              <a:rPr lang="en-GB" sz="1800" b="0" i="0" u="none" strike="noStrike" cap="none">
                <a:solidFill>
                  <a:schemeClr val="dk1"/>
                </a:solidFill>
                <a:latin typeface="Arial"/>
                <a:ea typeface="Arial"/>
                <a:cs typeface="Arial"/>
                <a:sym typeface="Arial"/>
              </a:rPr>
              <a:t>Privacy settings and reporting</a:t>
            </a:r>
            <a:endParaRPr sz="1400" b="0" i="0" u="none" strike="noStrike" cap="none">
              <a:solidFill>
                <a:srgbClr val="000000"/>
              </a:solidFill>
              <a:latin typeface="Arial"/>
              <a:ea typeface="Arial"/>
              <a:cs typeface="Arial"/>
              <a:sym typeface="Arial"/>
            </a:endParaRPr>
          </a:p>
        </p:txBody>
      </p:sp>
      <p:sp>
        <p:nvSpPr>
          <p:cNvPr id="130" name="Google Shape;130;g37a0abb393e_0_0"/>
          <p:cNvSpPr txBox="1"/>
          <p:nvPr/>
        </p:nvSpPr>
        <p:spPr>
          <a:xfrm>
            <a:off x="274637" y="3661171"/>
            <a:ext cx="292200" cy="219300"/>
          </a:xfrm>
          <a:prstGeom prst="rect">
            <a:avLst/>
          </a:prstGeom>
          <a:solidFill>
            <a:schemeClr val="lt1"/>
          </a:solidFill>
          <a:ln w="57150" cap="flat" cmpd="sng">
            <a:solidFill>
              <a:srgbClr val="03AEEE"/>
            </a:solidFill>
            <a:prstDash val="solid"/>
            <a:miter lim="800000"/>
            <a:headEnd type="none" w="sm" len="sm"/>
            <a:tailEnd type="none" w="sm" len="sm"/>
          </a:ln>
        </p:spPr>
        <p:txBody>
          <a:bodyPr spcFirstLastPara="1" wrap="square" lIns="91425" tIns="45700" rIns="91425" bIns="45700" anchor="ctr" anchorCtr="0">
            <a:noAutofit/>
          </a:bodyPr>
          <a:lstStyle/>
          <a:p>
            <a:pPr marL="0" marR="0" lvl="0" indent="0" algn="l" rtl="0">
              <a:lnSpc>
                <a:spcPct val="100000"/>
              </a:lnSpc>
              <a:spcBef>
                <a:spcPts val="0"/>
              </a:spcBef>
              <a:spcAft>
                <a:spcPts val="0"/>
              </a:spcAft>
              <a:buClr>
                <a:srgbClr val="000000"/>
              </a:buClr>
              <a:buSzPts val="1800"/>
              <a:buFont typeface="Arial"/>
              <a:buNone/>
            </a:pPr>
            <a:endParaRPr sz="1800" b="0" i="0" u="none" strike="noStrike" cap="none">
              <a:solidFill>
                <a:schemeClr val="dk1"/>
              </a:solidFill>
              <a:latin typeface="Arial"/>
              <a:ea typeface="Arial"/>
              <a:cs typeface="Arial"/>
              <a:sym typeface="Arial"/>
            </a:endParaRPr>
          </a:p>
        </p:txBody>
      </p:sp>
      <p:sp>
        <p:nvSpPr>
          <p:cNvPr id="131" name="Google Shape;131;g37a0abb393e_0_0"/>
          <p:cNvSpPr txBox="1"/>
          <p:nvPr/>
        </p:nvSpPr>
        <p:spPr>
          <a:xfrm>
            <a:off x="595312" y="3649265"/>
            <a:ext cx="3972000" cy="338700"/>
          </a:xfrm>
          <a:prstGeom prst="rect">
            <a:avLst/>
          </a:prstGeom>
          <a:noFill/>
          <a:ln>
            <a:noFill/>
          </a:ln>
        </p:spPr>
        <p:txBody>
          <a:bodyPr spcFirstLastPara="1" wrap="square" lIns="91425" tIns="45700" rIns="91425" bIns="45700" anchor="t" anchorCtr="0">
            <a:spAutoFit/>
          </a:bodyPr>
          <a:lstStyle/>
          <a:p>
            <a:pPr marL="0" marR="0" lvl="0" indent="0" algn="l" rtl="0">
              <a:lnSpc>
                <a:spcPct val="100000"/>
              </a:lnSpc>
              <a:spcBef>
                <a:spcPts val="0"/>
              </a:spcBef>
              <a:spcAft>
                <a:spcPts val="0"/>
              </a:spcAft>
              <a:buClr>
                <a:schemeClr val="dk1"/>
              </a:buClr>
              <a:buSzPts val="1600"/>
              <a:buFont typeface="Arial"/>
              <a:buNone/>
            </a:pPr>
            <a:r>
              <a:rPr lang="en-GB" sz="1600" b="0" i="0" u="none" strike="noStrike" cap="none">
                <a:solidFill>
                  <a:schemeClr val="dk1"/>
                </a:solidFill>
                <a:latin typeface="Arial"/>
                <a:ea typeface="Arial"/>
                <a:cs typeface="Arial"/>
                <a:sym typeface="Arial"/>
              </a:rPr>
              <a:t>Save the evidence and report the incident</a:t>
            </a:r>
            <a:endParaRPr sz="1400" b="0" i="0" u="none" strike="noStrike" cap="none">
              <a:solidFill>
                <a:srgbClr val="000000"/>
              </a:solidFill>
              <a:latin typeface="Arial"/>
              <a:ea typeface="Arial"/>
              <a:cs typeface="Arial"/>
              <a:sym typeface="Arial"/>
            </a:endParaRPr>
          </a:p>
        </p:txBody>
      </p:sp>
      <p:sp>
        <p:nvSpPr>
          <p:cNvPr id="132" name="Google Shape;132;g37a0abb393e_0_0"/>
          <p:cNvSpPr txBox="1"/>
          <p:nvPr/>
        </p:nvSpPr>
        <p:spPr>
          <a:xfrm>
            <a:off x="274637" y="4026694"/>
            <a:ext cx="292200" cy="219300"/>
          </a:xfrm>
          <a:prstGeom prst="rect">
            <a:avLst/>
          </a:prstGeom>
          <a:solidFill>
            <a:schemeClr val="lt1"/>
          </a:solidFill>
          <a:ln w="57150" cap="flat" cmpd="sng">
            <a:solidFill>
              <a:srgbClr val="03AEEE"/>
            </a:solidFill>
            <a:prstDash val="solid"/>
            <a:miter lim="800000"/>
            <a:headEnd type="none" w="sm" len="sm"/>
            <a:tailEnd type="none" w="sm" len="sm"/>
          </a:ln>
        </p:spPr>
        <p:txBody>
          <a:bodyPr spcFirstLastPara="1" wrap="square" lIns="91425" tIns="45700" rIns="91425" bIns="45700" anchor="ctr" anchorCtr="0">
            <a:noAutofit/>
          </a:bodyPr>
          <a:lstStyle/>
          <a:p>
            <a:pPr marL="0" marR="0" lvl="0" indent="0" algn="l" rtl="0">
              <a:lnSpc>
                <a:spcPct val="100000"/>
              </a:lnSpc>
              <a:spcBef>
                <a:spcPts val="0"/>
              </a:spcBef>
              <a:spcAft>
                <a:spcPts val="0"/>
              </a:spcAft>
              <a:buClr>
                <a:srgbClr val="000000"/>
              </a:buClr>
              <a:buSzPts val="1800"/>
              <a:buFont typeface="Arial"/>
              <a:buNone/>
            </a:pPr>
            <a:endParaRPr sz="1800" b="0" i="0" u="none" strike="noStrike" cap="none">
              <a:solidFill>
                <a:schemeClr val="dk1"/>
              </a:solidFill>
              <a:latin typeface="Arial"/>
              <a:ea typeface="Arial"/>
              <a:cs typeface="Arial"/>
              <a:sym typeface="Arial"/>
            </a:endParaRPr>
          </a:p>
        </p:txBody>
      </p:sp>
      <p:sp>
        <p:nvSpPr>
          <p:cNvPr id="133" name="Google Shape;133;g37a0abb393e_0_0"/>
          <p:cNvSpPr txBox="1"/>
          <p:nvPr/>
        </p:nvSpPr>
        <p:spPr>
          <a:xfrm>
            <a:off x="595312" y="4014788"/>
            <a:ext cx="3673500" cy="369300"/>
          </a:xfrm>
          <a:prstGeom prst="rect">
            <a:avLst/>
          </a:prstGeom>
          <a:noFill/>
          <a:ln>
            <a:noFill/>
          </a:ln>
        </p:spPr>
        <p:txBody>
          <a:bodyPr spcFirstLastPara="1" wrap="square" lIns="91425" tIns="45700" rIns="91425" bIns="45700" anchor="t" anchorCtr="0">
            <a:spAutoFit/>
          </a:bodyPr>
          <a:lstStyle/>
          <a:p>
            <a:pPr marL="0" marR="0" lvl="0" indent="0" algn="l" rtl="0">
              <a:lnSpc>
                <a:spcPct val="100000"/>
              </a:lnSpc>
              <a:spcBef>
                <a:spcPts val="0"/>
              </a:spcBef>
              <a:spcAft>
                <a:spcPts val="0"/>
              </a:spcAft>
              <a:buClr>
                <a:schemeClr val="dk1"/>
              </a:buClr>
              <a:buSzPts val="1800"/>
              <a:buFont typeface="Arial"/>
              <a:buNone/>
            </a:pPr>
            <a:r>
              <a:rPr lang="en-GB" sz="1800" b="1" i="0" u="none" strike="noStrike" cap="none">
                <a:solidFill>
                  <a:schemeClr val="dk1"/>
                </a:solidFill>
                <a:latin typeface="Arial"/>
                <a:ea typeface="Arial"/>
                <a:cs typeface="Arial"/>
                <a:sym typeface="Arial"/>
              </a:rPr>
              <a:t>Age ratings on apps and games</a:t>
            </a:r>
            <a:endParaRPr sz="1400" b="0" i="0" u="none" strike="noStrike" cap="none">
              <a:solidFill>
                <a:srgbClr val="000000"/>
              </a:solidFill>
              <a:latin typeface="Arial"/>
              <a:ea typeface="Arial"/>
              <a:cs typeface="Arial"/>
              <a:sym typeface="Arial"/>
            </a:endParaRPr>
          </a:p>
        </p:txBody>
      </p:sp>
      <p:sp>
        <p:nvSpPr>
          <p:cNvPr id="134" name="Google Shape;134;g37a0abb393e_0_0"/>
          <p:cNvSpPr txBox="1"/>
          <p:nvPr/>
        </p:nvSpPr>
        <p:spPr>
          <a:xfrm>
            <a:off x="274637" y="4379119"/>
            <a:ext cx="292200" cy="219300"/>
          </a:xfrm>
          <a:prstGeom prst="rect">
            <a:avLst/>
          </a:prstGeom>
          <a:solidFill>
            <a:schemeClr val="lt1"/>
          </a:solidFill>
          <a:ln w="57150" cap="flat" cmpd="sng">
            <a:solidFill>
              <a:srgbClr val="03AEEE"/>
            </a:solidFill>
            <a:prstDash val="solid"/>
            <a:miter lim="800000"/>
            <a:headEnd type="none" w="sm" len="sm"/>
            <a:tailEnd type="none" w="sm" len="sm"/>
          </a:ln>
        </p:spPr>
        <p:txBody>
          <a:bodyPr spcFirstLastPara="1" wrap="square" lIns="91425" tIns="45700" rIns="91425" bIns="45700" anchor="ctr" anchorCtr="0">
            <a:noAutofit/>
          </a:bodyPr>
          <a:lstStyle/>
          <a:p>
            <a:pPr marL="0" marR="0" lvl="0" indent="0" algn="l" rtl="0">
              <a:lnSpc>
                <a:spcPct val="100000"/>
              </a:lnSpc>
              <a:spcBef>
                <a:spcPts val="0"/>
              </a:spcBef>
              <a:spcAft>
                <a:spcPts val="0"/>
              </a:spcAft>
              <a:buClr>
                <a:srgbClr val="000000"/>
              </a:buClr>
              <a:buSzPts val="1800"/>
              <a:buFont typeface="Arial"/>
              <a:buNone/>
            </a:pPr>
            <a:endParaRPr sz="1800" b="0" i="0" u="none" strike="noStrike" cap="none">
              <a:solidFill>
                <a:schemeClr val="dk1"/>
              </a:solidFill>
              <a:latin typeface="Arial"/>
              <a:ea typeface="Arial"/>
              <a:cs typeface="Arial"/>
              <a:sym typeface="Arial"/>
            </a:endParaRPr>
          </a:p>
        </p:txBody>
      </p:sp>
      <p:sp>
        <p:nvSpPr>
          <p:cNvPr id="135" name="Google Shape;135;g37a0abb393e_0_0"/>
          <p:cNvSpPr txBox="1"/>
          <p:nvPr/>
        </p:nvSpPr>
        <p:spPr>
          <a:xfrm>
            <a:off x="595312" y="4379119"/>
            <a:ext cx="3582900" cy="369300"/>
          </a:xfrm>
          <a:prstGeom prst="rect">
            <a:avLst/>
          </a:prstGeom>
          <a:noFill/>
          <a:ln>
            <a:noFill/>
          </a:ln>
        </p:spPr>
        <p:txBody>
          <a:bodyPr spcFirstLastPara="1" wrap="square" lIns="91425" tIns="45700" rIns="91425" bIns="45700" anchor="t" anchorCtr="0">
            <a:spAutoFit/>
          </a:bodyPr>
          <a:lstStyle/>
          <a:p>
            <a:pPr marL="0" marR="0" lvl="0" indent="0" algn="l" rtl="0">
              <a:lnSpc>
                <a:spcPct val="100000"/>
              </a:lnSpc>
              <a:spcBef>
                <a:spcPts val="0"/>
              </a:spcBef>
              <a:spcAft>
                <a:spcPts val="0"/>
              </a:spcAft>
              <a:buClr>
                <a:schemeClr val="dk1"/>
              </a:buClr>
              <a:buSzPts val="1800"/>
              <a:buFont typeface="Arial"/>
              <a:buNone/>
            </a:pPr>
            <a:r>
              <a:rPr lang="en-GB" sz="1800" b="0" i="0" u="none" strike="noStrike" cap="none">
                <a:solidFill>
                  <a:schemeClr val="dk1"/>
                </a:solidFill>
                <a:latin typeface="Arial"/>
                <a:ea typeface="Arial"/>
                <a:cs typeface="Arial"/>
                <a:sym typeface="Arial"/>
              </a:rPr>
              <a:t>Protect their personal information</a:t>
            </a:r>
            <a:endParaRPr sz="1400" b="0" i="0" u="none" strike="noStrike" cap="none">
              <a:solidFill>
                <a:srgbClr val="000000"/>
              </a:solidFill>
              <a:latin typeface="Arial"/>
              <a:ea typeface="Arial"/>
              <a:cs typeface="Arial"/>
              <a:sym typeface="Arial"/>
            </a:endParaRPr>
          </a:p>
        </p:txBody>
      </p:sp>
      <p:pic>
        <p:nvPicPr>
          <p:cNvPr id="136" name="Google Shape;136;g37a0abb393e_0_0"/>
          <p:cNvPicPr preferRelativeResize="0"/>
          <p:nvPr/>
        </p:nvPicPr>
        <p:blipFill rotWithShape="1">
          <a:blip r:embed="rId5">
            <a:alphaModFix/>
          </a:blip>
          <a:srcRect/>
          <a:stretch/>
        </p:blipFill>
        <p:spPr>
          <a:xfrm>
            <a:off x="182165" y="456648"/>
            <a:ext cx="2258615" cy="361950"/>
          </a:xfrm>
          <a:prstGeom prst="rect">
            <a:avLst/>
          </a:prstGeom>
          <a:noFill/>
          <a:ln>
            <a:noFill/>
          </a:ln>
        </p:spPr>
      </p:pic>
      <p:sp>
        <p:nvSpPr>
          <p:cNvPr id="137" name="Google Shape;137;g37a0abb393e_0_0"/>
          <p:cNvSpPr txBox="1">
            <a:spLocks noGrp="1"/>
          </p:cNvSpPr>
          <p:nvPr>
            <p:ph type="subTitle" idx="4294967295"/>
          </p:nvPr>
        </p:nvSpPr>
        <p:spPr>
          <a:xfrm>
            <a:off x="77787" y="152400"/>
            <a:ext cx="4172100" cy="681000"/>
          </a:xfrm>
          <a:prstGeom prst="rect">
            <a:avLst/>
          </a:prstGeom>
          <a:noFill/>
          <a:ln>
            <a:noFill/>
          </a:ln>
        </p:spPr>
        <p:txBody>
          <a:bodyPr spcFirstLastPara="1" wrap="square" lIns="91425" tIns="45700" rIns="91425" bIns="45700" anchor="t" anchorCtr="0">
            <a:noAutofit/>
          </a:bodyPr>
          <a:lstStyle/>
          <a:p>
            <a:pPr marL="0" marR="0" lvl="0" indent="0" algn="l" rtl="0">
              <a:lnSpc>
                <a:spcPct val="80000"/>
              </a:lnSpc>
              <a:spcBef>
                <a:spcPts val="0"/>
              </a:spcBef>
              <a:spcAft>
                <a:spcPts val="0"/>
              </a:spcAft>
              <a:buClr>
                <a:schemeClr val="dk1"/>
              </a:buClr>
              <a:buSzPts val="2500"/>
              <a:buFont typeface="Arial"/>
              <a:buNone/>
            </a:pPr>
            <a:r>
              <a:rPr lang="en-GB" sz="1600" b="0" i="0" u="sng" strike="noStrike" cap="none">
                <a:solidFill>
                  <a:schemeClr val="dk1"/>
                </a:solidFill>
                <a:latin typeface="Calibri"/>
                <a:ea typeface="Calibri"/>
                <a:cs typeface="Calibri"/>
                <a:sym typeface="Calibri"/>
              </a:rPr>
              <a:t>Online Safety - Keeping Children Safe Online</a:t>
            </a:r>
            <a:endParaRPr sz="1600" b="0" i="0" u="none" strike="noStrike" cap="none">
              <a:solidFill>
                <a:schemeClr val="dk2"/>
              </a:solidFill>
              <a:latin typeface="Roboto"/>
              <a:ea typeface="Roboto"/>
              <a:cs typeface="Roboto"/>
              <a:sym typeface="Roboto"/>
            </a:endParaRPr>
          </a:p>
        </p:txBody>
      </p:sp>
      <p:pic>
        <p:nvPicPr>
          <p:cNvPr id="138" name="Google Shape;138;g37a0abb393e_0_0"/>
          <p:cNvPicPr preferRelativeResize="0"/>
          <p:nvPr/>
        </p:nvPicPr>
        <p:blipFill rotWithShape="1">
          <a:blip r:embed="rId6">
            <a:alphaModFix/>
          </a:blip>
          <a:srcRect/>
          <a:stretch/>
        </p:blipFill>
        <p:spPr>
          <a:xfrm>
            <a:off x="4291919" y="117381"/>
            <a:ext cx="2066925" cy="295275"/>
          </a:xfrm>
          <a:prstGeom prst="rect">
            <a:avLst/>
          </a:prstGeom>
          <a:noFill/>
          <a:ln>
            <a:noFill/>
          </a:ln>
        </p:spPr>
      </p:pic>
      <p:sp>
        <p:nvSpPr>
          <p:cNvPr id="139" name="Google Shape;139;g37a0abb393e_0_0"/>
          <p:cNvSpPr txBox="1"/>
          <p:nvPr/>
        </p:nvSpPr>
        <p:spPr>
          <a:xfrm>
            <a:off x="102618" y="4798900"/>
            <a:ext cx="4845000" cy="338700"/>
          </a:xfrm>
          <a:prstGeom prst="rect">
            <a:avLst/>
          </a:prstGeom>
          <a:noFill/>
          <a:ln>
            <a:noFill/>
          </a:ln>
        </p:spPr>
        <p:txBody>
          <a:bodyPr spcFirstLastPara="1" wrap="square" lIns="91425" tIns="45700" rIns="91425" bIns="45700" anchor="t" anchorCtr="0">
            <a:spAutoFit/>
          </a:bodyPr>
          <a:lstStyle/>
          <a:p>
            <a:pPr marL="0" marR="0" lvl="0" indent="0" algn="l" rtl="0">
              <a:lnSpc>
                <a:spcPct val="100000"/>
              </a:lnSpc>
              <a:spcBef>
                <a:spcPts val="0"/>
              </a:spcBef>
              <a:spcAft>
                <a:spcPts val="0"/>
              </a:spcAft>
              <a:buClr>
                <a:schemeClr val="dk1"/>
              </a:buClr>
              <a:buSzPts val="1600"/>
              <a:buFont typeface="Calibri"/>
              <a:buNone/>
            </a:pPr>
            <a:r>
              <a:rPr lang="en-GB" sz="1600" b="0" i="0" u="none" strike="noStrike" cap="none">
                <a:solidFill>
                  <a:schemeClr val="dk1"/>
                </a:solidFill>
                <a:latin typeface="Calibri"/>
                <a:ea typeface="Calibri"/>
                <a:cs typeface="Calibri"/>
                <a:sym typeface="Calibri"/>
              </a:rPr>
              <a:t>Further information - www.saferinternet.org.uk</a:t>
            </a:r>
            <a:endParaRPr sz="1400" b="0" i="0" u="none" strike="noStrike" cap="none">
              <a:solidFill>
                <a:srgbClr val="000000"/>
              </a:solidFill>
              <a:latin typeface="Arial"/>
              <a:ea typeface="Arial"/>
              <a:cs typeface="Arial"/>
              <a:sym typeface="Arial"/>
            </a:endParaRPr>
          </a:p>
        </p:txBody>
      </p:sp>
      <p:sp>
        <p:nvSpPr>
          <p:cNvPr id="140" name="Google Shape;140;g37a0abb393e_0_0"/>
          <p:cNvSpPr txBox="1"/>
          <p:nvPr/>
        </p:nvSpPr>
        <p:spPr>
          <a:xfrm>
            <a:off x="4646903" y="995406"/>
            <a:ext cx="4491000" cy="831000"/>
          </a:xfrm>
          <a:prstGeom prst="rect">
            <a:avLst/>
          </a:prstGeom>
          <a:noFill/>
          <a:ln>
            <a:noFill/>
          </a:ln>
        </p:spPr>
        <p:txBody>
          <a:bodyPr spcFirstLastPara="1" wrap="square" lIns="91425" tIns="45700" rIns="91425" bIns="45700" anchor="t" anchorCtr="0">
            <a:spAutoFit/>
          </a:bodyPr>
          <a:lstStyle/>
          <a:p>
            <a:pPr marL="0" marR="0" lvl="0" indent="0" algn="l" rtl="0">
              <a:lnSpc>
                <a:spcPct val="100000"/>
              </a:lnSpc>
              <a:spcBef>
                <a:spcPts val="0"/>
              </a:spcBef>
              <a:spcAft>
                <a:spcPts val="0"/>
              </a:spcAft>
              <a:buClr>
                <a:schemeClr val="dk1"/>
              </a:buClr>
              <a:buSzPts val="1400"/>
              <a:buFont typeface="Calibri"/>
              <a:buNone/>
            </a:pPr>
            <a:r>
              <a:rPr lang="en-GB" sz="1200" b="1" i="0" u="none" strike="noStrike" cap="none">
                <a:solidFill>
                  <a:schemeClr val="accent1"/>
                </a:solidFill>
                <a:latin typeface="Calibri"/>
                <a:ea typeface="Calibri"/>
                <a:cs typeface="Calibri"/>
                <a:sym typeface="Calibri"/>
              </a:rPr>
              <a:t>Children </a:t>
            </a:r>
            <a:r>
              <a:rPr lang="en-GB" sz="1200" b="1" i="0" u="sng" strike="noStrike" cap="none">
                <a:solidFill>
                  <a:schemeClr val="accent1"/>
                </a:solidFill>
                <a:latin typeface="Calibri"/>
                <a:ea typeface="Calibri"/>
                <a:cs typeface="Calibri"/>
                <a:sym typeface="Calibri"/>
              </a:rPr>
              <a:t>must be at least 13 </a:t>
            </a:r>
            <a:r>
              <a:rPr lang="en-GB" sz="1200" b="1" i="0" u="none" strike="noStrike" cap="none">
                <a:solidFill>
                  <a:schemeClr val="accent1"/>
                </a:solidFill>
                <a:latin typeface="Calibri"/>
                <a:ea typeface="Calibri"/>
                <a:cs typeface="Calibri"/>
                <a:sym typeface="Calibri"/>
              </a:rPr>
              <a:t>to register on most social networking websites.  Age limits are there to keep children safe so you shouldn’t feel pressurised into letting younger children join these websites or use apps/games that are not age appropriate.</a:t>
            </a:r>
            <a:endParaRPr sz="1200" b="1" i="0" u="none" strike="noStrike" cap="none">
              <a:solidFill>
                <a:schemeClr val="accent1"/>
              </a:solidFill>
              <a:latin typeface="Arial"/>
              <a:ea typeface="Arial"/>
              <a:cs typeface="Arial"/>
              <a:sym typeface="Arial"/>
            </a:endParaRPr>
          </a:p>
        </p:txBody>
      </p:sp>
      <p:pic>
        <p:nvPicPr>
          <p:cNvPr id="141" name="Google Shape;141;g37a0abb393e_0_0"/>
          <p:cNvPicPr preferRelativeResize="0"/>
          <p:nvPr/>
        </p:nvPicPr>
        <p:blipFill rotWithShape="1">
          <a:blip r:embed="rId7">
            <a:alphaModFix/>
          </a:blip>
          <a:srcRect/>
          <a:stretch/>
        </p:blipFill>
        <p:spPr>
          <a:xfrm>
            <a:off x="6754020" y="4466241"/>
            <a:ext cx="2312193" cy="564356"/>
          </a:xfrm>
          <a:prstGeom prst="rect">
            <a:avLst/>
          </a:prstGeom>
          <a:noFill/>
          <a:ln>
            <a:noFill/>
          </a:ln>
        </p:spPr>
      </p:pic>
      <p:sp>
        <p:nvSpPr>
          <p:cNvPr id="142" name="Google Shape;142;g37a0abb393e_0_0"/>
          <p:cNvSpPr txBox="1"/>
          <p:nvPr/>
        </p:nvSpPr>
        <p:spPr>
          <a:xfrm>
            <a:off x="7559716" y="1728355"/>
            <a:ext cx="1536600" cy="2678100"/>
          </a:xfrm>
          <a:prstGeom prst="rect">
            <a:avLst/>
          </a:prstGeom>
          <a:noFill/>
          <a:ln>
            <a:noFill/>
          </a:ln>
        </p:spPr>
        <p:txBody>
          <a:bodyPr spcFirstLastPara="1" wrap="square" lIns="91425" tIns="45700" rIns="91425" bIns="45700" anchor="t" anchorCtr="0">
            <a:spAutoFit/>
          </a:bodyPr>
          <a:lstStyle/>
          <a:p>
            <a:pPr marL="0" marR="0" lvl="0" indent="0" algn="l" rtl="0">
              <a:lnSpc>
                <a:spcPct val="100000"/>
              </a:lnSpc>
              <a:spcBef>
                <a:spcPts val="0"/>
              </a:spcBef>
              <a:spcAft>
                <a:spcPts val="0"/>
              </a:spcAft>
              <a:buClr>
                <a:schemeClr val="dk1"/>
              </a:buClr>
              <a:buSzPts val="1400"/>
              <a:buFont typeface="Calibri"/>
              <a:buNone/>
            </a:pPr>
            <a:r>
              <a:rPr lang="en-GB" sz="1400" b="0" i="0" u="none" strike="noStrike" cap="none">
                <a:solidFill>
                  <a:schemeClr val="dk1"/>
                </a:solidFill>
                <a:latin typeface="Calibri"/>
                <a:ea typeface="Calibri"/>
                <a:cs typeface="Calibri"/>
                <a:sym typeface="Calibri"/>
              </a:rPr>
              <a:t>Encourage your child to only access online games that are appropriate for their age and always check the age rating on any game/app before buying or downloading it for your child.</a:t>
            </a:r>
            <a:endParaRPr sz="1400" b="0" i="0" u="none" strike="noStrike" cap="none">
              <a:solidFill>
                <a:srgbClr val="000000"/>
              </a:solidFill>
              <a:latin typeface="Arial"/>
              <a:ea typeface="Arial"/>
              <a:cs typeface="Arial"/>
              <a:sym typeface="Arial"/>
            </a:endParaRPr>
          </a:p>
        </p:txBody>
      </p:sp>
      <p:pic>
        <p:nvPicPr>
          <p:cNvPr id="143" name="Google Shape;143;g37a0abb393e_0_0"/>
          <p:cNvPicPr preferRelativeResize="0"/>
          <p:nvPr/>
        </p:nvPicPr>
        <p:blipFill rotWithShape="1">
          <a:blip r:embed="rId8">
            <a:alphaModFix/>
          </a:blip>
          <a:srcRect/>
          <a:stretch/>
        </p:blipFill>
        <p:spPr>
          <a:xfrm>
            <a:off x="6358844" y="65555"/>
            <a:ext cx="2697843" cy="454398"/>
          </a:xfrm>
          <a:prstGeom prst="rect">
            <a:avLst/>
          </a:prstGeom>
          <a:noFill/>
          <a:ln>
            <a:noFill/>
          </a:ln>
        </p:spPr>
      </p:pic>
      <p:pic>
        <p:nvPicPr>
          <p:cNvPr id="144" name="Google Shape;144;g37a0abb393e_0_0"/>
          <p:cNvPicPr preferRelativeResize="0"/>
          <p:nvPr/>
        </p:nvPicPr>
        <p:blipFill rotWithShape="1">
          <a:blip r:embed="rId9">
            <a:alphaModFix/>
          </a:blip>
          <a:srcRect/>
          <a:stretch/>
        </p:blipFill>
        <p:spPr>
          <a:xfrm>
            <a:off x="4568047" y="499365"/>
            <a:ext cx="4252912" cy="520303"/>
          </a:xfrm>
          <a:prstGeom prst="rect">
            <a:avLst/>
          </a:prstGeom>
          <a:noFill/>
          <a:ln>
            <a:noFill/>
          </a:ln>
        </p:spPr>
      </p:pic>
      <p:pic>
        <p:nvPicPr>
          <p:cNvPr id="145" name="Google Shape;145;g37a0abb393e_0_0"/>
          <p:cNvPicPr preferRelativeResize="0"/>
          <p:nvPr/>
        </p:nvPicPr>
        <p:blipFill rotWithShape="1">
          <a:blip r:embed="rId10">
            <a:alphaModFix/>
          </a:blip>
          <a:srcRect/>
          <a:stretch/>
        </p:blipFill>
        <p:spPr>
          <a:xfrm>
            <a:off x="4757200" y="1819777"/>
            <a:ext cx="2761016" cy="2350519"/>
          </a:xfrm>
          <a:prstGeom prst="rect">
            <a:avLst/>
          </a:prstGeom>
          <a:noFill/>
          <a:ln>
            <a:noFill/>
          </a:ln>
        </p:spPr>
      </p:pic>
      <p:pic>
        <p:nvPicPr>
          <p:cNvPr id="146" name="Google Shape;146;g37a0abb393e_0_0"/>
          <p:cNvPicPr preferRelativeResize="0"/>
          <p:nvPr/>
        </p:nvPicPr>
        <p:blipFill rotWithShape="1">
          <a:blip r:embed="rId11">
            <a:alphaModFix/>
          </a:blip>
          <a:srcRect/>
          <a:stretch/>
        </p:blipFill>
        <p:spPr>
          <a:xfrm>
            <a:off x="4672252" y="4240817"/>
            <a:ext cx="1122879" cy="784606"/>
          </a:xfrm>
          <a:prstGeom prst="rect">
            <a:avLst/>
          </a:prstGeom>
          <a:noFill/>
          <a:ln>
            <a:noFill/>
          </a:ln>
        </p:spPr>
      </p:pic>
      <p:pic>
        <p:nvPicPr>
          <p:cNvPr id="147" name="Google Shape;147;g37a0abb393e_0_0"/>
          <p:cNvPicPr preferRelativeResize="0"/>
          <p:nvPr/>
        </p:nvPicPr>
        <p:blipFill rotWithShape="1">
          <a:blip r:embed="rId12">
            <a:alphaModFix/>
          </a:blip>
          <a:srcRect/>
          <a:stretch/>
        </p:blipFill>
        <p:spPr>
          <a:xfrm>
            <a:off x="5810530" y="4240817"/>
            <a:ext cx="933872" cy="784606"/>
          </a:xfrm>
          <a:prstGeom prst="rect">
            <a:avLst/>
          </a:prstGeom>
          <a:noFill/>
          <a:ln>
            <a:noFill/>
          </a:ln>
        </p:spPr>
      </p:pic>
    </p:spTree>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Shape 151"/>
        <p:cNvGrpSpPr/>
        <p:nvPr/>
      </p:nvGrpSpPr>
      <p:grpSpPr>
        <a:xfrm>
          <a:off x="0" y="0"/>
          <a:ext cx="0" cy="0"/>
          <a:chOff x="0" y="0"/>
          <a:chExt cx="0" cy="0"/>
        </a:xfrm>
      </p:grpSpPr>
      <p:pic>
        <p:nvPicPr>
          <p:cNvPr id="152" name="Google Shape;152;p9"/>
          <p:cNvPicPr preferRelativeResize="0"/>
          <p:nvPr/>
        </p:nvPicPr>
        <p:blipFill rotWithShape="1">
          <a:blip r:embed="rId3">
            <a:alphaModFix/>
          </a:blip>
          <a:srcRect/>
          <a:stretch/>
        </p:blipFill>
        <p:spPr>
          <a:xfrm>
            <a:off x="2734125" y="0"/>
            <a:ext cx="3544946" cy="5143500"/>
          </a:xfrm>
          <a:prstGeom prst="rect">
            <a:avLst/>
          </a:prstGeom>
          <a:noFill/>
          <a:ln>
            <a:noFill/>
          </a:ln>
        </p:spPr>
      </p:pic>
    </p:spTree>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Shape 156"/>
        <p:cNvGrpSpPr/>
        <p:nvPr/>
      </p:nvGrpSpPr>
      <p:grpSpPr>
        <a:xfrm>
          <a:off x="0" y="0"/>
          <a:ext cx="0" cy="0"/>
          <a:chOff x="0" y="0"/>
          <a:chExt cx="0" cy="0"/>
        </a:xfrm>
      </p:grpSpPr>
      <p:sp>
        <p:nvSpPr>
          <p:cNvPr id="157" name="Google Shape;157;p10"/>
          <p:cNvSpPr txBox="1">
            <a:spLocks noGrp="1"/>
          </p:cNvSpPr>
          <p:nvPr>
            <p:ph type="title"/>
          </p:nvPr>
        </p:nvSpPr>
        <p:spPr>
          <a:xfrm>
            <a:off x="311725" y="500925"/>
            <a:ext cx="3706500" cy="2508900"/>
          </a:xfrm>
          <a:prstGeom prst="rect">
            <a:avLst/>
          </a:prstGeom>
          <a:noFill/>
          <a:ln>
            <a:noFill/>
          </a:ln>
        </p:spPr>
        <p:txBody>
          <a:bodyPr spcFirstLastPara="1" wrap="square" lIns="91425" tIns="91425" rIns="91425" bIns="91425" anchor="t" anchorCtr="0">
            <a:normAutofit/>
          </a:bodyPr>
          <a:lstStyle/>
          <a:p>
            <a:pPr marL="0" lvl="0" indent="0" algn="l" rtl="0">
              <a:lnSpc>
                <a:spcPct val="100000"/>
              </a:lnSpc>
              <a:spcBef>
                <a:spcPts val="0"/>
              </a:spcBef>
              <a:spcAft>
                <a:spcPts val="0"/>
              </a:spcAft>
              <a:buSzPts val="2800"/>
              <a:buNone/>
            </a:pPr>
            <a:r>
              <a:rPr lang="en-GB" sz="3200">
                <a:latin typeface="Arial Rounded"/>
                <a:ea typeface="Arial Rounded"/>
                <a:cs typeface="Arial Rounded"/>
                <a:sym typeface="Arial Rounded"/>
              </a:rPr>
              <a:t>Contact information</a:t>
            </a:r>
            <a:endParaRPr sz="3200">
              <a:latin typeface="Arial Rounded"/>
              <a:ea typeface="Arial Rounded"/>
              <a:cs typeface="Arial Rounded"/>
              <a:sym typeface="Arial Rounded"/>
            </a:endParaRPr>
          </a:p>
        </p:txBody>
      </p:sp>
      <p:sp>
        <p:nvSpPr>
          <p:cNvPr id="158" name="Google Shape;158;p10"/>
          <p:cNvSpPr txBox="1">
            <a:spLocks noGrp="1"/>
          </p:cNvSpPr>
          <p:nvPr>
            <p:ph type="body" idx="1"/>
          </p:nvPr>
        </p:nvSpPr>
        <p:spPr>
          <a:xfrm>
            <a:off x="4475150" y="62350"/>
            <a:ext cx="4551600" cy="4980000"/>
          </a:xfrm>
          <a:prstGeom prst="rect">
            <a:avLst/>
          </a:prstGeom>
          <a:noFill/>
          <a:ln>
            <a:noFill/>
          </a:ln>
        </p:spPr>
        <p:txBody>
          <a:bodyPr spcFirstLastPara="1" wrap="square" lIns="91425" tIns="91425" rIns="91425" bIns="91425" anchor="t" anchorCtr="0">
            <a:noAutofit/>
          </a:bodyPr>
          <a:lstStyle/>
          <a:p>
            <a:pPr marL="342900" lvl="0" indent="-311150" algn="l" rtl="0">
              <a:lnSpc>
                <a:spcPct val="100000"/>
              </a:lnSpc>
              <a:spcBef>
                <a:spcPts val="0"/>
              </a:spcBef>
              <a:spcAft>
                <a:spcPts val="0"/>
              </a:spcAft>
              <a:buClr>
                <a:schemeClr val="dk1"/>
              </a:buClr>
              <a:buSzPts val="1900"/>
              <a:buFont typeface="Arial Rounded"/>
              <a:buChar char="•"/>
            </a:pPr>
            <a:r>
              <a:rPr lang="en-GB" sz="1900" dirty="0">
                <a:solidFill>
                  <a:srgbClr val="000000"/>
                </a:solidFill>
                <a:latin typeface="Arial Rounded"/>
                <a:ea typeface="Arial Rounded"/>
                <a:cs typeface="Arial Rounded"/>
                <a:sym typeface="Arial Rounded"/>
              </a:rPr>
              <a:t>Should you need to contact the class teacher, please use our class email: </a:t>
            </a:r>
            <a:r>
              <a:rPr lang="en-GB" sz="1900" u="sng" dirty="0">
                <a:solidFill>
                  <a:srgbClr val="0000FF"/>
                </a:solidFill>
                <a:latin typeface="Arial Rounded"/>
                <a:ea typeface="Arial Rounded"/>
                <a:cs typeface="Arial Rounded"/>
                <a:sym typeface="Arial Rounded"/>
                <a:hlinkClick r:id="rId3">
                  <a:extLst>
                    <a:ext uri="{A12FA001-AC4F-418D-AE19-62706E023703}">
                      <ahyp:hlinkClr xmlns:ahyp="http://schemas.microsoft.com/office/drawing/2018/hyperlinkcolor" val="tx"/>
                    </a:ext>
                  </a:extLst>
                </a:hlinkClick>
              </a:rPr>
              <a:t>year1.hfp@schools.sefton.gov.uk</a:t>
            </a:r>
            <a:endParaRPr sz="1900" dirty="0">
              <a:solidFill>
                <a:srgbClr val="0000FF"/>
              </a:solidFill>
              <a:latin typeface="Arial Rounded"/>
              <a:ea typeface="Arial Rounded"/>
              <a:cs typeface="Arial Rounded"/>
              <a:sym typeface="Arial Rounded"/>
            </a:endParaRPr>
          </a:p>
          <a:p>
            <a:pPr marL="457200" lvl="0" indent="0" algn="l" rtl="0">
              <a:lnSpc>
                <a:spcPct val="100000"/>
              </a:lnSpc>
              <a:spcBef>
                <a:spcPts val="0"/>
              </a:spcBef>
              <a:spcAft>
                <a:spcPts val="0"/>
              </a:spcAft>
              <a:buNone/>
            </a:pPr>
            <a:endParaRPr sz="1900" dirty="0">
              <a:solidFill>
                <a:srgbClr val="0000FF"/>
              </a:solidFill>
              <a:latin typeface="Arial Rounded"/>
              <a:ea typeface="Arial Rounded"/>
              <a:cs typeface="Arial Rounded"/>
              <a:sym typeface="Arial Rounded"/>
            </a:endParaRPr>
          </a:p>
          <a:p>
            <a:pPr marL="342900" lvl="0" indent="-311150" algn="l" rtl="0">
              <a:lnSpc>
                <a:spcPct val="100000"/>
              </a:lnSpc>
              <a:spcBef>
                <a:spcPts val="0"/>
              </a:spcBef>
              <a:spcAft>
                <a:spcPts val="0"/>
              </a:spcAft>
              <a:buClr>
                <a:srgbClr val="000000"/>
              </a:buClr>
              <a:buSzPts val="1900"/>
              <a:buFont typeface="Arial Rounded"/>
              <a:buChar char="•"/>
            </a:pPr>
            <a:r>
              <a:rPr lang="en-GB" sz="1900" dirty="0">
                <a:solidFill>
                  <a:srgbClr val="000000"/>
                </a:solidFill>
                <a:latin typeface="Arial Rounded"/>
                <a:ea typeface="Arial Rounded"/>
                <a:cs typeface="Arial Rounded"/>
                <a:sym typeface="Arial Rounded"/>
              </a:rPr>
              <a:t>Please note that we will read emails outside of our teaching day, if something needs to be passed on immediately, contact the office who will be able to pass this on to the class teacher.</a:t>
            </a:r>
            <a:endParaRPr sz="1900" dirty="0">
              <a:solidFill>
                <a:srgbClr val="000000"/>
              </a:solidFill>
              <a:latin typeface="Arial Rounded"/>
              <a:ea typeface="Arial Rounded"/>
              <a:cs typeface="Arial Rounded"/>
              <a:sym typeface="Arial Rounded"/>
            </a:endParaRPr>
          </a:p>
          <a:p>
            <a:pPr marL="457200" lvl="0" indent="0" algn="l" rtl="0">
              <a:lnSpc>
                <a:spcPct val="100000"/>
              </a:lnSpc>
              <a:spcBef>
                <a:spcPts val="0"/>
              </a:spcBef>
              <a:spcAft>
                <a:spcPts val="0"/>
              </a:spcAft>
              <a:buNone/>
            </a:pPr>
            <a:endParaRPr sz="1900" dirty="0">
              <a:solidFill>
                <a:srgbClr val="000000"/>
              </a:solidFill>
              <a:latin typeface="Arial Rounded"/>
              <a:ea typeface="Arial Rounded"/>
              <a:cs typeface="Arial Rounded"/>
              <a:sym typeface="Arial Rounded"/>
            </a:endParaRPr>
          </a:p>
          <a:p>
            <a:pPr marL="342900" lvl="0" indent="-311150" algn="l" rtl="0">
              <a:lnSpc>
                <a:spcPct val="100000"/>
              </a:lnSpc>
              <a:spcBef>
                <a:spcPts val="0"/>
              </a:spcBef>
              <a:spcAft>
                <a:spcPts val="0"/>
              </a:spcAft>
              <a:buClr>
                <a:srgbClr val="000000"/>
              </a:buClr>
              <a:buSzPts val="1900"/>
              <a:buFont typeface="Arial Rounded"/>
              <a:buChar char="•"/>
            </a:pPr>
            <a:r>
              <a:rPr lang="en-GB" sz="1900" dirty="0">
                <a:solidFill>
                  <a:srgbClr val="000000"/>
                </a:solidFill>
                <a:latin typeface="Arial Rounded"/>
                <a:ea typeface="Arial Rounded"/>
                <a:cs typeface="Arial Rounded"/>
                <a:sym typeface="Arial Rounded"/>
              </a:rPr>
              <a:t>If you feel that you need to speak to the class teacher, please phone the office and we can make an appointment for a telephone discussion.</a:t>
            </a:r>
            <a:endParaRPr sz="1900" dirty="0">
              <a:solidFill>
                <a:srgbClr val="000000"/>
              </a:solidFill>
              <a:latin typeface="Arial Rounded"/>
              <a:ea typeface="Arial Rounded"/>
              <a:cs typeface="Arial Rounded"/>
              <a:sym typeface="Arial Rounded"/>
            </a:endParaRPr>
          </a:p>
          <a:p>
            <a:pPr marL="342900" lvl="0" indent="-342900" algn="l" rtl="0">
              <a:lnSpc>
                <a:spcPct val="100000"/>
              </a:lnSpc>
              <a:spcBef>
                <a:spcPts val="480"/>
              </a:spcBef>
              <a:spcAft>
                <a:spcPts val="0"/>
              </a:spcAft>
              <a:buClr>
                <a:srgbClr val="000000"/>
              </a:buClr>
              <a:buSzPts val="2400"/>
              <a:buFont typeface="Arial"/>
              <a:buNone/>
            </a:pPr>
            <a:endParaRPr sz="1900" dirty="0">
              <a:solidFill>
                <a:schemeClr val="dk1"/>
              </a:solidFill>
              <a:latin typeface="Arial Rounded"/>
              <a:ea typeface="Arial Rounded"/>
              <a:cs typeface="Arial Rounded"/>
              <a:sym typeface="Arial Rounded"/>
            </a:endParaRPr>
          </a:p>
          <a:p>
            <a:pPr marL="342900" lvl="0" indent="0" algn="l" rtl="0">
              <a:lnSpc>
                <a:spcPct val="100000"/>
              </a:lnSpc>
              <a:spcBef>
                <a:spcPts val="480"/>
              </a:spcBef>
              <a:spcAft>
                <a:spcPts val="0"/>
              </a:spcAft>
              <a:buSzPts val="1300"/>
              <a:buNone/>
            </a:pPr>
            <a:endParaRPr sz="1060" dirty="0">
              <a:solidFill>
                <a:schemeClr val="dk1"/>
              </a:solidFill>
              <a:latin typeface="Arial Rounded"/>
              <a:ea typeface="Arial Rounded"/>
              <a:cs typeface="Arial Rounded"/>
              <a:sym typeface="Arial Rounded"/>
            </a:endParaRPr>
          </a:p>
        </p:txBody>
      </p:sp>
    </p:spTree>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Shape 162"/>
        <p:cNvGrpSpPr/>
        <p:nvPr/>
      </p:nvGrpSpPr>
      <p:grpSpPr>
        <a:xfrm>
          <a:off x="0" y="0"/>
          <a:ext cx="0" cy="0"/>
          <a:chOff x="0" y="0"/>
          <a:chExt cx="0" cy="0"/>
        </a:xfrm>
      </p:grpSpPr>
      <p:sp>
        <p:nvSpPr>
          <p:cNvPr id="163" name="Google Shape;163;g379475009c3_0_4"/>
          <p:cNvSpPr txBox="1">
            <a:spLocks noGrp="1"/>
          </p:cNvSpPr>
          <p:nvPr>
            <p:ph type="title"/>
          </p:nvPr>
        </p:nvSpPr>
        <p:spPr>
          <a:xfrm>
            <a:off x="311725" y="500925"/>
            <a:ext cx="3706500" cy="2508900"/>
          </a:xfrm>
          <a:prstGeom prst="rect">
            <a:avLst/>
          </a:prstGeom>
          <a:noFill/>
          <a:ln>
            <a:noFill/>
          </a:ln>
        </p:spPr>
        <p:txBody>
          <a:bodyPr spcFirstLastPara="1" wrap="square" lIns="91425" tIns="91425" rIns="91425" bIns="91425" anchor="t" anchorCtr="0">
            <a:normAutofit/>
          </a:bodyPr>
          <a:lstStyle/>
          <a:p>
            <a:pPr marL="0" lvl="0" indent="0" algn="l" rtl="0">
              <a:lnSpc>
                <a:spcPct val="100000"/>
              </a:lnSpc>
              <a:spcBef>
                <a:spcPts val="0"/>
              </a:spcBef>
              <a:spcAft>
                <a:spcPts val="0"/>
              </a:spcAft>
              <a:buSzPts val="2800"/>
              <a:buNone/>
            </a:pPr>
            <a:r>
              <a:rPr lang="en-GB" sz="3200">
                <a:latin typeface="Arial Rounded"/>
                <a:ea typeface="Arial Rounded"/>
                <a:cs typeface="Arial Rounded"/>
                <a:sym typeface="Arial Rounded"/>
              </a:rPr>
              <a:t>Social Media</a:t>
            </a:r>
            <a:endParaRPr sz="3200">
              <a:latin typeface="Arial Rounded"/>
              <a:ea typeface="Arial Rounded"/>
              <a:cs typeface="Arial Rounded"/>
              <a:sym typeface="Arial Rounded"/>
            </a:endParaRPr>
          </a:p>
        </p:txBody>
      </p:sp>
      <p:sp>
        <p:nvSpPr>
          <p:cNvPr id="164" name="Google Shape;164;g379475009c3_0_4"/>
          <p:cNvSpPr txBox="1">
            <a:spLocks noGrp="1"/>
          </p:cNvSpPr>
          <p:nvPr>
            <p:ph type="body" idx="1"/>
          </p:nvPr>
        </p:nvSpPr>
        <p:spPr>
          <a:xfrm>
            <a:off x="4475150" y="62350"/>
            <a:ext cx="4551600" cy="4980000"/>
          </a:xfrm>
          <a:prstGeom prst="rect">
            <a:avLst/>
          </a:prstGeom>
          <a:noFill/>
          <a:ln>
            <a:noFill/>
          </a:ln>
        </p:spPr>
        <p:txBody>
          <a:bodyPr spcFirstLastPara="1" wrap="square" lIns="91425" tIns="91425" rIns="91425" bIns="91425" anchor="t" anchorCtr="0">
            <a:noAutofit/>
          </a:bodyPr>
          <a:lstStyle/>
          <a:p>
            <a:pPr marL="0" lvl="0" indent="0" algn="l" rtl="0">
              <a:lnSpc>
                <a:spcPct val="100000"/>
              </a:lnSpc>
              <a:spcBef>
                <a:spcPts val="480"/>
              </a:spcBef>
              <a:spcAft>
                <a:spcPts val="0"/>
              </a:spcAft>
              <a:buSzPts val="1300"/>
              <a:buNone/>
            </a:pPr>
            <a:r>
              <a:rPr lang="en-GB" sz="1900">
                <a:solidFill>
                  <a:srgbClr val="000000"/>
                </a:solidFill>
                <a:latin typeface="Arial Rounded"/>
                <a:ea typeface="Arial Rounded"/>
                <a:cs typeface="Arial Rounded"/>
                <a:sym typeface="Arial Rounded"/>
              </a:rPr>
              <a:t>We regularly update our Facebook and Twitter with information and share photographs of all the exciting things going on in school. </a:t>
            </a:r>
            <a:endParaRPr sz="1900">
              <a:solidFill>
                <a:srgbClr val="000000"/>
              </a:solidFill>
              <a:latin typeface="Arial Rounded"/>
              <a:ea typeface="Arial Rounded"/>
              <a:cs typeface="Arial Rounded"/>
              <a:sym typeface="Arial Rounded"/>
            </a:endParaRPr>
          </a:p>
          <a:p>
            <a:pPr marL="0" lvl="0" indent="0" algn="l" rtl="0">
              <a:lnSpc>
                <a:spcPct val="100000"/>
              </a:lnSpc>
              <a:spcBef>
                <a:spcPts val="480"/>
              </a:spcBef>
              <a:spcAft>
                <a:spcPts val="0"/>
              </a:spcAft>
              <a:buSzPts val="1300"/>
              <a:buNone/>
            </a:pPr>
            <a:endParaRPr sz="1900">
              <a:solidFill>
                <a:srgbClr val="000000"/>
              </a:solidFill>
              <a:latin typeface="Arial Rounded"/>
              <a:ea typeface="Arial Rounded"/>
              <a:cs typeface="Arial Rounded"/>
              <a:sym typeface="Arial Rounded"/>
            </a:endParaRPr>
          </a:p>
          <a:p>
            <a:pPr marL="0" lvl="0" indent="0" algn="l" rtl="0">
              <a:lnSpc>
                <a:spcPct val="100000"/>
              </a:lnSpc>
              <a:spcBef>
                <a:spcPts val="480"/>
              </a:spcBef>
              <a:spcAft>
                <a:spcPts val="0"/>
              </a:spcAft>
              <a:buSzPts val="1300"/>
              <a:buNone/>
            </a:pPr>
            <a:r>
              <a:rPr lang="en-GB" sz="1900">
                <a:solidFill>
                  <a:srgbClr val="000000"/>
                </a:solidFill>
                <a:latin typeface="Arial Rounded"/>
                <a:ea typeface="Arial Rounded"/>
                <a:cs typeface="Arial Rounded"/>
                <a:sym typeface="Arial Rounded"/>
              </a:rPr>
              <a:t>You can follow us on Facebook:</a:t>
            </a:r>
            <a:endParaRPr sz="1900">
              <a:solidFill>
                <a:srgbClr val="000000"/>
              </a:solidFill>
              <a:latin typeface="Arial Rounded"/>
              <a:ea typeface="Arial Rounded"/>
              <a:cs typeface="Arial Rounded"/>
              <a:sym typeface="Arial Rounded"/>
            </a:endParaRPr>
          </a:p>
          <a:p>
            <a:pPr marL="457200" lvl="0" indent="-349250" algn="l" rtl="0">
              <a:lnSpc>
                <a:spcPct val="100000"/>
              </a:lnSpc>
              <a:spcBef>
                <a:spcPts val="480"/>
              </a:spcBef>
              <a:spcAft>
                <a:spcPts val="0"/>
              </a:spcAft>
              <a:buClr>
                <a:srgbClr val="000000"/>
              </a:buClr>
              <a:buSzPts val="1900"/>
              <a:buFont typeface="Arial Rounded"/>
              <a:buChar char="●"/>
            </a:pPr>
            <a:r>
              <a:rPr lang="en-GB" sz="1900">
                <a:solidFill>
                  <a:srgbClr val="000000"/>
                </a:solidFill>
                <a:latin typeface="Arial Rounded"/>
                <a:ea typeface="Arial Rounded"/>
                <a:cs typeface="Arial Rounded"/>
                <a:sym typeface="Arial Rounded"/>
              </a:rPr>
              <a:t>Holy Family’s Reception Class Southport</a:t>
            </a:r>
            <a:endParaRPr sz="1900">
              <a:solidFill>
                <a:srgbClr val="000000"/>
              </a:solidFill>
              <a:latin typeface="Arial Rounded"/>
              <a:ea typeface="Arial Rounded"/>
              <a:cs typeface="Arial Rounded"/>
              <a:sym typeface="Arial Rounded"/>
            </a:endParaRPr>
          </a:p>
          <a:p>
            <a:pPr marL="457200" lvl="0" indent="-349250" algn="l" rtl="0">
              <a:lnSpc>
                <a:spcPct val="100000"/>
              </a:lnSpc>
              <a:spcBef>
                <a:spcPts val="0"/>
              </a:spcBef>
              <a:spcAft>
                <a:spcPts val="0"/>
              </a:spcAft>
              <a:buClr>
                <a:srgbClr val="000000"/>
              </a:buClr>
              <a:buSzPts val="1900"/>
              <a:buFont typeface="Arial Rounded"/>
              <a:buChar char="●"/>
            </a:pPr>
            <a:r>
              <a:rPr lang="en-GB" sz="1900">
                <a:solidFill>
                  <a:srgbClr val="000000"/>
                </a:solidFill>
                <a:latin typeface="Arial Rounded"/>
                <a:ea typeface="Arial Rounded"/>
                <a:cs typeface="Arial Rounded"/>
                <a:sym typeface="Arial Rounded"/>
              </a:rPr>
              <a:t>Holy Family Catholic Primary School Southport</a:t>
            </a:r>
            <a:endParaRPr sz="1900">
              <a:solidFill>
                <a:srgbClr val="000000"/>
              </a:solidFill>
              <a:latin typeface="Arial Rounded"/>
              <a:ea typeface="Arial Rounded"/>
              <a:cs typeface="Arial Rounded"/>
              <a:sym typeface="Arial Rounded"/>
            </a:endParaRPr>
          </a:p>
          <a:p>
            <a:pPr marL="0" lvl="0" indent="0" algn="l" rtl="0">
              <a:lnSpc>
                <a:spcPct val="100000"/>
              </a:lnSpc>
              <a:spcBef>
                <a:spcPts val="480"/>
              </a:spcBef>
              <a:spcAft>
                <a:spcPts val="0"/>
              </a:spcAft>
              <a:buSzPts val="1300"/>
              <a:buNone/>
            </a:pPr>
            <a:endParaRPr sz="1900">
              <a:solidFill>
                <a:srgbClr val="000000"/>
              </a:solidFill>
              <a:latin typeface="Arial Rounded"/>
              <a:ea typeface="Arial Rounded"/>
              <a:cs typeface="Arial Rounded"/>
              <a:sym typeface="Arial Rounded"/>
            </a:endParaRPr>
          </a:p>
          <a:p>
            <a:pPr marL="0" lvl="0" indent="0" algn="l" rtl="0">
              <a:lnSpc>
                <a:spcPct val="100000"/>
              </a:lnSpc>
              <a:spcBef>
                <a:spcPts val="480"/>
              </a:spcBef>
              <a:spcAft>
                <a:spcPts val="0"/>
              </a:spcAft>
              <a:buSzPts val="1300"/>
              <a:buNone/>
            </a:pPr>
            <a:r>
              <a:rPr lang="en-GB" sz="1900">
                <a:solidFill>
                  <a:srgbClr val="000000"/>
                </a:solidFill>
                <a:latin typeface="Arial Rounded"/>
                <a:ea typeface="Arial Rounded"/>
                <a:cs typeface="Arial Rounded"/>
                <a:sym typeface="Arial Rounded"/>
              </a:rPr>
              <a:t>You can also follow us on Twitter:</a:t>
            </a:r>
            <a:endParaRPr sz="1900">
              <a:solidFill>
                <a:srgbClr val="000000"/>
              </a:solidFill>
              <a:latin typeface="Arial Rounded"/>
              <a:ea typeface="Arial Rounded"/>
              <a:cs typeface="Arial Rounded"/>
              <a:sym typeface="Arial Rounded"/>
            </a:endParaRPr>
          </a:p>
          <a:p>
            <a:pPr marL="457200" lvl="0" indent="-349250" algn="l" rtl="0">
              <a:lnSpc>
                <a:spcPct val="100000"/>
              </a:lnSpc>
              <a:spcBef>
                <a:spcPts val="480"/>
              </a:spcBef>
              <a:spcAft>
                <a:spcPts val="0"/>
              </a:spcAft>
              <a:buClr>
                <a:srgbClr val="000000"/>
              </a:buClr>
              <a:buSzPts val="1900"/>
              <a:buFont typeface="Arial Rounded"/>
              <a:buChar char="●"/>
            </a:pPr>
            <a:r>
              <a:rPr lang="en-GB" sz="1900">
                <a:solidFill>
                  <a:srgbClr val="000000"/>
                </a:solidFill>
                <a:latin typeface="Arial Rounded"/>
                <a:ea typeface="Arial Rounded"/>
                <a:cs typeface="Arial Rounded"/>
                <a:sym typeface="Arial Rounded"/>
              </a:rPr>
              <a:t>@HolyFamilyCP</a:t>
            </a:r>
            <a:endParaRPr sz="1900">
              <a:solidFill>
                <a:srgbClr val="000000"/>
              </a:solidFill>
              <a:latin typeface="Arial Rounded"/>
              <a:ea typeface="Arial Rounded"/>
              <a:cs typeface="Arial Rounded"/>
              <a:sym typeface="Arial Rounded"/>
            </a:endParaRPr>
          </a:p>
          <a:p>
            <a:pPr marL="0" lvl="0" indent="0" algn="l" rtl="0">
              <a:lnSpc>
                <a:spcPct val="100000"/>
              </a:lnSpc>
              <a:spcBef>
                <a:spcPts val="480"/>
              </a:spcBef>
              <a:spcAft>
                <a:spcPts val="0"/>
              </a:spcAft>
              <a:buNone/>
            </a:pPr>
            <a:endParaRPr sz="1900">
              <a:solidFill>
                <a:srgbClr val="000000"/>
              </a:solidFill>
              <a:latin typeface="Arial Rounded"/>
              <a:ea typeface="Arial Rounded"/>
              <a:cs typeface="Arial Rounded"/>
              <a:sym typeface="Arial Rounded"/>
            </a:endParaRPr>
          </a:p>
          <a:p>
            <a:pPr marL="0" lvl="0" indent="0" algn="l" rtl="0">
              <a:lnSpc>
                <a:spcPct val="100000"/>
              </a:lnSpc>
              <a:spcBef>
                <a:spcPts val="480"/>
              </a:spcBef>
              <a:spcAft>
                <a:spcPts val="0"/>
              </a:spcAft>
              <a:buNone/>
            </a:pPr>
            <a:endParaRPr sz="1900">
              <a:solidFill>
                <a:srgbClr val="000000"/>
              </a:solidFill>
              <a:latin typeface="Arial Rounded"/>
              <a:ea typeface="Arial Rounded"/>
              <a:cs typeface="Arial Rounded"/>
              <a:sym typeface="Arial Rounded"/>
            </a:endParaRPr>
          </a:p>
        </p:txBody>
      </p:sp>
    </p:spTree>
  </p:cSld>
  <p:clrMapOvr>
    <a:masterClrMapping/>
  </p:clrMapOvr>
</p:sld>
</file>

<file path=ppt/theme/theme1.xml><?xml version="1.0" encoding="utf-8"?>
<a:theme xmlns:a="http://schemas.openxmlformats.org/drawingml/2006/main" name="Paradigm">
  <a:themeElements>
    <a:clrScheme name="Paradigm">
      <a:dk1>
        <a:srgbClr val="00B050"/>
      </a:dk1>
      <a:lt1>
        <a:srgbClr val="FFFFFF"/>
      </a:lt1>
      <a:dk2>
        <a:srgbClr val="666666"/>
      </a:dk2>
      <a:lt2>
        <a:srgbClr val="626B73"/>
      </a:lt2>
      <a:accent1>
        <a:srgbClr val="002F4A"/>
      </a:accent1>
      <a:accent2>
        <a:srgbClr val="D9C4B1"/>
      </a:accent2>
      <a:accent3>
        <a:srgbClr val="EDE3DA"/>
      </a:accent3>
      <a:accent4>
        <a:srgbClr val="B85741"/>
      </a:accent4>
      <a:accent5>
        <a:srgbClr val="009384"/>
      </a:accent5>
      <a:accent6>
        <a:srgbClr val="D0F6FF"/>
      </a:accent6>
      <a:hlink>
        <a:srgbClr val="009384"/>
      </a:hlink>
      <a:folHlink>
        <a:srgbClr val="009384"/>
      </a:folHlink>
    </a:clrScheme>
    <a:fontScheme name="Office">
      <a:majorFont>
        <a:latin typeface="Arial"/>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Arial"/>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2.xml><?xml version="1.0" encoding="utf-8"?>
<a:theme xmlns:a="http://schemas.openxmlformats.org/drawingml/2006/main">
  <a:themeElements>
    <a:clrScheme name="Default">
      <a:dk1>
        <a:srgbClr val="000000"/>
      </a:dk1>
      <a:lt1>
        <a:srgbClr val="FFFFFF"/>
      </a:lt1>
      <a:dk2>
        <a:srgbClr val="158158"/>
      </a:dk2>
      <a:lt2>
        <a:srgbClr val="F3F3F3"/>
      </a:lt2>
      <a:accent1>
        <a:srgbClr val="058DC7"/>
      </a:accent1>
      <a:accent2>
        <a:srgbClr val="50B432"/>
      </a:accent2>
      <a:accent3>
        <a:srgbClr val="ED561B"/>
      </a:accent3>
      <a:accent4>
        <a:srgbClr val="EDEF00"/>
      </a:accent4>
      <a:accent5>
        <a:srgbClr val="24CBE5"/>
      </a:accent5>
      <a:accent6>
        <a:srgbClr val="64E572"/>
      </a:accent6>
      <a:hlink>
        <a:srgbClr val="2200CC"/>
      </a:hlink>
      <a:folHlink>
        <a:srgbClr val="551A8B"/>
      </a:folHlink>
    </a:clrScheme>
    <a:fontScheme name="Office">
      <a:majorFont>
        <a:latin typeface="Arial"/>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Arial"/>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otalTime>431</TotalTime>
  <Words>780</Words>
  <Application>Microsoft Office PowerPoint</Application>
  <PresentationFormat>On-screen Show (16:9)</PresentationFormat>
  <Paragraphs>78</Paragraphs>
  <Slides>13</Slides>
  <Notes>13</Notes>
  <HiddenSlides>0</HiddenSlides>
  <MMClips>0</MMClips>
  <ScaleCrop>false</ScaleCrop>
  <HeadingPairs>
    <vt:vector size="6" baseType="variant">
      <vt:variant>
        <vt:lpstr>Fonts Used</vt:lpstr>
      </vt:variant>
      <vt:variant>
        <vt:i4>5</vt:i4>
      </vt:variant>
      <vt:variant>
        <vt:lpstr>Theme</vt:lpstr>
      </vt:variant>
      <vt:variant>
        <vt:i4>1</vt:i4>
      </vt:variant>
      <vt:variant>
        <vt:lpstr>Slide Titles</vt:lpstr>
      </vt:variant>
      <vt:variant>
        <vt:i4>13</vt:i4>
      </vt:variant>
    </vt:vector>
  </HeadingPairs>
  <TitlesOfParts>
    <vt:vector size="19" baseType="lpstr">
      <vt:lpstr>Roboto</vt:lpstr>
      <vt:lpstr>Arial</vt:lpstr>
      <vt:lpstr>Merriweather</vt:lpstr>
      <vt:lpstr>Arial Rounded</vt:lpstr>
      <vt:lpstr>Calibri</vt:lpstr>
      <vt:lpstr>Paradigm</vt:lpstr>
      <vt:lpstr>Holy Family Catholic Primary</vt:lpstr>
      <vt:lpstr>Year 1 Staff</vt:lpstr>
      <vt:lpstr>Curriculum Overview - Autumn </vt:lpstr>
      <vt:lpstr>Attendance</vt:lpstr>
      <vt:lpstr>Start of the day</vt:lpstr>
      <vt:lpstr>PE</vt:lpstr>
      <vt:lpstr>Homework</vt:lpstr>
      <vt:lpstr>Code of Conduct At Holy Family we:</vt:lpstr>
      <vt:lpstr>RSHE</vt:lpstr>
      <vt:lpstr>PowerPoint Presentation</vt:lpstr>
      <vt:lpstr>PowerPoint Presentation</vt:lpstr>
      <vt:lpstr>Contact information</vt:lpstr>
      <vt:lpstr>Social Media</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Holy Family Catholic Primary</dc:title>
  <dc:creator>Marie Hilton</dc:creator>
  <cp:lastModifiedBy>Marie Hilton</cp:lastModifiedBy>
  <cp:revision>8</cp:revision>
  <dcterms:modified xsi:type="dcterms:W3CDTF">2026-09-11T10:14:31Z</dcterms:modified>
</cp:coreProperties>
</file>