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  <p:sldId id="292" r:id="rId26"/>
    <p:sldId id="293" r:id="rId27"/>
    <p:sldId id="294" r:id="rId28"/>
    <p:sldId id="291" r:id="rId29"/>
    <p:sldId id="290" r:id="rId3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muRuzTJ3KA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special gifts&#10;&#10;AI-generated content may be incorrect.">
            <a:extLst>
              <a:ext uri="{FF2B5EF4-FFF2-40B4-BE49-F238E27FC236}">
                <a16:creationId xmlns:a16="http://schemas.microsoft.com/office/drawing/2014/main" id="{9247F489-E3B3-6A10-2A25-234F8F86C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DEB65104-6008-3474-97A5-6E2B83A1C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13659E29-FD54-4159-86A3-65AC1B1A3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ssage&#10;&#10;AI-generated content may be incorrect.">
            <a:extLst>
              <a:ext uri="{FF2B5EF4-FFF2-40B4-BE49-F238E27FC236}">
                <a16:creationId xmlns:a16="http://schemas.microsoft.com/office/drawing/2014/main" id="{F1003AC4-2DD3-FE2B-9CC5-4EB4F9C46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B1D1F65B-2205-137E-6F64-04880D8094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text on a white background&#10;&#10;AI-generated content may be incorrect.">
            <a:extLst>
              <a:ext uri="{FF2B5EF4-FFF2-40B4-BE49-F238E27FC236}">
                <a16:creationId xmlns:a16="http://schemas.microsoft.com/office/drawing/2014/main" id="{AE8FE399-4CED-9701-7749-2E73560C2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text on a green background&#10;&#10;AI-generated content may be incorrect.">
            <a:extLst>
              <a:ext uri="{FF2B5EF4-FFF2-40B4-BE49-F238E27FC236}">
                <a16:creationId xmlns:a16="http://schemas.microsoft.com/office/drawing/2014/main" id="{C12B1918-FF4F-4D85-2E3D-2747424570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56EB76A9-CE48-6E72-6077-FA929B3C8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CA7B63DA-E9A7-E8A7-D8DA-27DDABA2F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FE02E974-7B08-F92F-A12E-3DCF65113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51CA631D-AE43-BF40-108E-C727738F0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107E27B4-FC50-F1AC-ACE3-6B173E048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FF32B4EF-63CA-6C0F-9614-7A4F2C23E0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AI-generated content may be incorrect.">
            <a:extLst>
              <a:ext uri="{FF2B5EF4-FFF2-40B4-BE49-F238E27FC236}">
                <a16:creationId xmlns:a16="http://schemas.microsoft.com/office/drawing/2014/main" id="{3FF7341B-F4D1-DDF1-19ED-EB3827F88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CEC1452E-2076-824A-41D7-96BB7D42C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A56056EB-AE73-0AF9-6CCA-A14DC1F2CD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3442" y="304535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7742A011-4B0A-EEA6-AB75-B115F49A80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091A0D2-1AE3-370C-EBF7-C19F3BD48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6079F7C-66C3-82BB-9C5F-B602BF9E9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77C59CF-18D3-1907-FB04-E70EF5D05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635F1E7-28AD-4C34-6662-CCA621660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94722CCD-7B67-8CDF-C40F-782C9B3E0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6B851-52FD-6666-0730-15B74E813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7777CD6-7647-1A07-E994-25C25934B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2995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22C3C-80EA-663B-E02F-BF8C6E11E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5BB3EA0-0ACD-8368-252C-3EFFD44BCC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5733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78A7AC-D5AD-672A-E13D-03BD6D711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1897AAB-83B8-8D3D-C450-BADBC4C00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5554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4AB70A-FB56-C922-6A54-F4907C5AE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smiling person&#10;&#10;AI-generated content may be incorrect.">
            <a:extLst>
              <a:ext uri="{FF2B5EF4-FFF2-40B4-BE49-F238E27FC236}">
                <a16:creationId xmlns:a16="http://schemas.microsoft.com/office/drawing/2014/main" id="{99BB7DA3-47DC-B02C-F53D-E6C3CE2F4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6985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83BE19-BBC2-0BCD-5019-6EBF598F1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8340236-F823-EC38-9E60-2DBAD9D819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94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2025-10-03 at 05 AM</Schedule_Date>
    <Delivery_Option xmlns="4aed504c-ebe7-463e-82c7-15fe6339b33a">Schedule Delivery</Delivery_Option>
    <Schedule_ID xmlns="4aed504c-ebe7-463e-82c7-15fe6339b33a">4276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72E0AC51-A7AB-4B8D-BB85-3F36FC6B0B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454ff3c7-bf6c-4573-850b-dc1564d2356c"/>
    <ds:schemaRef ds:uri="http://schemas.openxmlformats.org/package/2006/metadata/core-properties"/>
    <ds:schemaRef ds:uri="http://www.w3.org/XML/1998/namespace"/>
    <ds:schemaRef ds:uri="4aed504c-ebe7-463e-82c7-15fe6339b33a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2025-10-03T10:04:46Z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