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  <p:sldId id="283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0E878AC-12A7-A917-B873-4D61A0694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2B30AFF-DAB2-F584-4CEC-5DD005B1A2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838632D-4ACD-F687-0F20-20C78B220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ECF0D8-849F-9CEA-834D-8DDD47AB00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C1DFAE1-4076-250E-D880-ED3B01A7E0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886044-8118-D2D7-978A-E9E31C6C6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892CCAB-C953-7B78-FD6A-4F335F0889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900ACC0-B0FB-DB29-2F55-C2B9805D27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B1850D0-525B-286C-B575-DBEC798F9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23D3AC-92A6-8E7D-41B9-40E6FEAC3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9108BC2-3F35-4360-90A1-FCDF536DF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8BD871-3F3C-DB55-CA60-2CDFC6735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FAF811E-F797-C8A9-A59E-E7BC843F14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" name="TextBox 529">
            <a:hlinkClick r:id="rId3"/>
            <a:extLst>
              <a:ext uri="{FF2B5EF4-FFF2-40B4-BE49-F238E27FC236}">
                <a16:creationId xmlns:a16="http://schemas.microsoft.com/office/drawing/2014/main" id="{F4284F88-4A8F-EE73-3876-2E10DF63D418}"/>
              </a:ext>
            </a:extLst>
          </p:cNvPr>
          <p:cNvSpPr txBox="1"/>
          <p:nvPr/>
        </p:nvSpPr>
        <p:spPr>
          <a:xfrm>
            <a:off x="5043128" y="6900349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5A4416E1-73E8-F5A5-B6C3-830A507CBA69}"/>
              </a:ext>
            </a:extLst>
          </p:cNvPr>
          <p:cNvSpPr/>
          <p:nvPr/>
        </p:nvSpPr>
        <p:spPr>
          <a:xfrm>
            <a:off x="9873009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hlinkClick r:id="rId5"/>
            <a:extLst>
              <a:ext uri="{FF2B5EF4-FFF2-40B4-BE49-F238E27FC236}">
                <a16:creationId xmlns:a16="http://schemas.microsoft.com/office/drawing/2014/main" id="{5D9C07F5-8FAF-0C04-0EF4-BDAF0E76FBB3}"/>
              </a:ext>
            </a:extLst>
          </p:cNvPr>
          <p:cNvSpPr/>
          <p:nvPr/>
        </p:nvSpPr>
        <p:spPr>
          <a:xfrm>
            <a:off x="9481425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41CCA2E2-485F-CC54-78C3-3E1FC6717497}"/>
              </a:ext>
            </a:extLst>
          </p:cNvPr>
          <p:cNvSpPr/>
          <p:nvPr/>
        </p:nvSpPr>
        <p:spPr>
          <a:xfrm>
            <a:off x="8711843" y="688710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7"/>
            <a:extLst>
              <a:ext uri="{FF2B5EF4-FFF2-40B4-BE49-F238E27FC236}">
                <a16:creationId xmlns:a16="http://schemas.microsoft.com/office/drawing/2014/main" id="{0220CAB9-D9DC-840E-8A0D-F2539F25CAC0}"/>
              </a:ext>
            </a:extLst>
          </p:cNvPr>
          <p:cNvSpPr/>
          <p:nvPr/>
        </p:nvSpPr>
        <p:spPr>
          <a:xfrm>
            <a:off x="9059814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5E526E9-4031-2661-ADB7-32384DC107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033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2026-04-17 at 05 AM</Schedule_Date>
    <Delivery_Option xmlns="4aed504c-ebe7-463e-82c7-15fe6339b33a">Schedule Delivery</Delivery_Option>
    <Schedule_ID xmlns="4aed504c-ebe7-463e-82c7-15fe6339b33a">4883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76DB3077-2375-48FE-83A7-A033B78540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http://schemas.microsoft.com/office/infopath/2007/PartnerControls"/>
    <ds:schemaRef ds:uri="http://purl.org/dc/dcmitype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454ff3c7-bf6c-4573-850b-dc1564d2356c"/>
    <ds:schemaRef ds:uri="4aed504c-ebe7-463e-82c7-15fe6339b33a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2026-04-17T08:39:15Z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