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84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nchestereveningnews.co.uk/news/tv/strictly-come-dancings-ellie-goldstein-32467587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N8-tfNW3WXs?si=YMH9i50FDwR3mo5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N8-tfNW3WXs?si=YMH9i50FDwR3mo5S" TargetMode="External"/><Relationship Id="rId4" Type="http://schemas.openxmlformats.org/officeDocument/2006/relationships/hyperlink" Target="https://www.manchestereveningnews.co.uk/news/tv/strictly-come-dancings-ellie-goldstein-32467587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and person dancing&#10;&#10;AI-generated content may be incorrect.">
            <a:extLst>
              <a:ext uri="{FF2B5EF4-FFF2-40B4-BE49-F238E27FC236}">
                <a16:creationId xmlns:a16="http://schemas.microsoft.com/office/drawing/2014/main" id="{97391310-FF0E-D8DD-9706-074935523B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06D9E0A-6E39-587E-916F-CEE6CF923320}"/>
              </a:ext>
            </a:extLst>
          </p:cNvPr>
          <p:cNvSpPr/>
          <p:nvPr/>
        </p:nvSpPr>
        <p:spPr>
          <a:xfrm>
            <a:off x="6873994" y="5329463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66551C7-4D64-79E7-1E25-8691875B1F41}"/>
              </a:ext>
            </a:extLst>
          </p:cNvPr>
          <p:cNvSpPr/>
          <p:nvPr/>
        </p:nvSpPr>
        <p:spPr>
          <a:xfrm>
            <a:off x="6647642" y="5606461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A546C4D-CF06-8A25-8D59-F09E9DE714BE}"/>
              </a:ext>
            </a:extLst>
          </p:cNvPr>
          <p:cNvSpPr/>
          <p:nvPr/>
        </p:nvSpPr>
        <p:spPr>
          <a:xfrm>
            <a:off x="6780940" y="5883459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&#10;&#10;AI-generated content may be incorrect.">
            <a:extLst>
              <a:ext uri="{FF2B5EF4-FFF2-40B4-BE49-F238E27FC236}">
                <a16:creationId xmlns:a16="http://schemas.microsoft.com/office/drawing/2014/main" id="{97F1CCEB-8D28-62CD-D30B-0985BD0C73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E8E21C53-06EA-450E-81F4-7ACF5960BC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and person with text and images&#10;&#10;AI-generated content may be incorrect.">
            <a:extLst>
              <a:ext uri="{FF2B5EF4-FFF2-40B4-BE49-F238E27FC236}">
                <a16:creationId xmlns:a16="http://schemas.microsoft.com/office/drawing/2014/main" id="{D40D1401-C892-D0FF-5238-F36B237E73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pictures of children and text&#10;&#10;AI-generated content may be incorrect.">
            <a:extLst>
              <a:ext uri="{FF2B5EF4-FFF2-40B4-BE49-F238E27FC236}">
                <a16:creationId xmlns:a16="http://schemas.microsoft.com/office/drawing/2014/main" id="{A504D7F5-4BE1-00AE-209B-B46EEDD412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5FB6189B-2A16-C153-7251-7AEB43D736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ith long hair smiling&#10;&#10;AI-generated content may be incorrect.">
            <a:extLst>
              <a:ext uri="{FF2B5EF4-FFF2-40B4-BE49-F238E27FC236}">
                <a16:creationId xmlns:a16="http://schemas.microsoft.com/office/drawing/2014/main" id="{0D1B2DA5-B1E3-220B-B30C-E037DC1860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dancing&#10;&#10;AI-generated content may be incorrect.">
            <a:extLst>
              <a:ext uri="{FF2B5EF4-FFF2-40B4-BE49-F238E27FC236}">
                <a16:creationId xmlns:a16="http://schemas.microsoft.com/office/drawing/2014/main" id="{7B937F4F-848B-32A3-76F1-A862FBDEF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F0D8522B-1B9A-D3CB-6056-0516C924F8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22451590-4BF3-D50E-B7F7-0A1A759FCF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disability&#10;&#10;AI-generated content may be incorrect.">
            <a:extLst>
              <a:ext uri="{FF2B5EF4-FFF2-40B4-BE49-F238E27FC236}">
                <a16:creationId xmlns:a16="http://schemas.microsoft.com/office/drawing/2014/main" id="{03B0EF68-19E0-2677-1EF4-6E2552C6B3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of a child's rights&#10;&#10;AI-generated content may be incorrect.">
            <a:extLst>
              <a:ext uri="{FF2B5EF4-FFF2-40B4-BE49-F238E27FC236}">
                <a16:creationId xmlns:a16="http://schemas.microsoft.com/office/drawing/2014/main" id="{29558E6B-C4BE-7DF9-CE32-1D97B967E8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E1CC71FC-24EF-01DD-1DBD-8650CC6654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posters&#10;&#10;AI-generated content may be incorrect.">
            <a:extLst>
              <a:ext uri="{FF2B5EF4-FFF2-40B4-BE49-F238E27FC236}">
                <a16:creationId xmlns:a16="http://schemas.microsoft.com/office/drawing/2014/main" id="{A67AAC5F-3805-031F-6FEA-3730988139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several news pages&#10;&#10;AI-generated content may be incorrect.">
            <a:extLst>
              <a:ext uri="{FF2B5EF4-FFF2-40B4-BE49-F238E27FC236}">
                <a16:creationId xmlns:a16="http://schemas.microsoft.com/office/drawing/2014/main" id="{9E5E2FFB-43E2-73E0-BDBD-782C377CCF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B046A0F-450C-A220-E06F-66D69280FCA7}"/>
              </a:ext>
            </a:extLst>
          </p:cNvPr>
          <p:cNvSpPr/>
          <p:nvPr/>
        </p:nvSpPr>
        <p:spPr>
          <a:xfrm>
            <a:off x="7406349" y="2387835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96CCAC8-600D-28AF-2DBF-FCC6661E4DB9}"/>
              </a:ext>
            </a:extLst>
          </p:cNvPr>
          <p:cNvSpPr/>
          <p:nvPr/>
        </p:nvSpPr>
        <p:spPr>
          <a:xfrm>
            <a:off x="7406348" y="1602879"/>
            <a:ext cx="3161337" cy="3535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FFD77CB-2A26-27A7-C414-7C1FC9F83D96}"/>
              </a:ext>
            </a:extLst>
          </p:cNvPr>
          <p:cNvSpPr/>
          <p:nvPr/>
        </p:nvSpPr>
        <p:spPr>
          <a:xfrm>
            <a:off x="7406349" y="1995356"/>
            <a:ext cx="3034016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\</a:t>
            </a: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ith down syndrome smiling&#10;&#10;AI-generated content may be incorrect.">
            <a:extLst>
              <a:ext uri="{FF2B5EF4-FFF2-40B4-BE49-F238E27FC236}">
                <a16:creationId xmlns:a16="http://schemas.microsoft.com/office/drawing/2014/main" id="{A2093FFB-E508-F4CE-44F3-23A515912E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7EEDEA3-D7E1-F4C0-45CD-6A15AEC71389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08AEDBBF-2A18-B17E-36FA-A6BD93B5D2EF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4111AD6-37F2-B131-606F-3E4E04A3BF0A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4EDFA18B-74C5-5C05-635D-83597FD6ECFC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CA206B38-7398-3308-F5D9-BD4D56226D0F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a leopard and text&#10;&#10;AI-generated content may be incorrect.">
            <a:extLst>
              <a:ext uri="{FF2B5EF4-FFF2-40B4-BE49-F238E27FC236}">
                <a16:creationId xmlns:a16="http://schemas.microsoft.com/office/drawing/2014/main" id="{B7498339-9E91-666D-286B-72D98DCD6C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4E11E1D-88E2-9269-2AFC-F808592D2923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39B7701-2979-6DBF-4D73-BC8AADD3A63B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BF31F70-C69D-7DED-3994-2BB3EA47DB97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pictures of animals and drinks&#10;&#10;AI-generated content may be incorrect.">
            <a:extLst>
              <a:ext uri="{FF2B5EF4-FFF2-40B4-BE49-F238E27FC236}">
                <a16:creationId xmlns:a16="http://schemas.microsoft.com/office/drawing/2014/main" id="{08D49D01-04FD-EC9C-C565-9C28E662DD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52FBDC2-4D4D-4554-4289-AB9EDE8C0058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526DB3F-D8AD-66F4-4242-7FFAAB595242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9ADA7FE-6533-487C-09CE-91E0B4E2130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2025-10-03 at 05 AM</Schedule_Date>
    <Delivery_Option xmlns="4aed504c-ebe7-463e-82c7-15fe6339b33a">Schedule Delivery</Delivery_Option>
    <Schedule_ID xmlns="4aed504c-ebe7-463e-82c7-15fe6339b33a">4276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53A18587-CFC1-4FDD-B06C-F86ED50E87A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1</Words>
  <Application>Microsoft Office PowerPoint</Application>
  <PresentationFormat>Custom</PresentationFormat>
  <Paragraphs>1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21</cp:revision>
  <dcterms:created xsi:type="dcterms:W3CDTF">2022-03-08T17:50:39Z</dcterms:created>
  <dcterms:modified xsi:type="dcterms:W3CDTF">2025-10-03T10:06:15Z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