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92" r:id="rId24"/>
    <p:sldId id="287" r:id="rId25"/>
    <p:sldId id="290" r:id="rId26"/>
    <p:sldId id="293" r:id="rId27"/>
    <p:sldId id="291" r:id="rId28"/>
    <p:sldId id="288" r:id="rId2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7ugmQ3D3dM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11FA92E1-5DE5-7ED9-DBBC-A9E57D7F7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6B18C01B-865C-D4F0-9277-DA4A3231B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22D48A0-00EC-D50F-5C1C-B3CD6E405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81CF8045-2F31-AEC9-7AA6-7BE560FF5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7E711A36-244B-1BD0-6EF2-DF6552809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cross with a brown cross on it&#10;&#10;AI-generated content may be incorrect.">
            <a:extLst>
              <a:ext uri="{FF2B5EF4-FFF2-40B4-BE49-F238E27FC236}">
                <a16:creationId xmlns:a16="http://schemas.microsoft.com/office/drawing/2014/main" id="{BB4F82E4-DAF7-61FF-8836-EE5C6B26D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69877ACC-2D3A-56EF-35C7-20653C945D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4846A9D-79DE-2109-9116-E0EE138F2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08F0732D-2A5A-31EA-8AD7-3898CCDE8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06F13509-1689-E71B-71CB-6EFCB1C3D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38144C6C-456C-389C-CA8B-15850FC53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BCFC2910-472B-7DED-D897-E4C8CB213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114F07C1-A8E3-548D-2148-3BD7555AD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AFA07744-9E97-27A3-A126-6E40E9C95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0A07D8AE-E7DE-E315-7652-5FDB2853A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C7B76F26-14ED-927E-E92B-EC6D735DE1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1522" y="3158321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0013E86-ABE3-FB34-410F-EF83A25DF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B1918ED-1E2D-77A5-8782-671AF0D79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BAE213A-E5DF-BFE2-6887-1EEE9B4578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4C12C634-821A-B73E-7633-9DB2DB569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2FCE057-BB16-C373-791A-28A45336F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452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0C7528E4-D0C5-B97E-1949-A112465F3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76DF485-BE3C-C620-AF36-349980948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03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E133014-4D6D-0653-38FC-77E04252B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802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295F0C6B-F550-71B6-D22C-5DFF1E76C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5788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2025-07-04 at 05 AM</Schedule_Date>
    <Delivery_Option xmlns="4aed504c-ebe7-463e-82c7-15fe6339b33a">Schedule Delivery</Delivery_Option>
    <Schedule_ID xmlns="4aed504c-ebe7-463e-82c7-15fe6339b33a">4036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454ff3c7-bf6c-4573-850b-dc1564d2356c"/>
    <ds:schemaRef ds:uri="4aed504c-ebe7-463e-82c7-15fe6339b33a"/>
    <ds:schemaRef ds:uri="http://purl.org/dc/dcmitype/"/>
    <ds:schemaRef ds:uri="http://purl.org/dc/elements/1.1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DB625AA-69C1-48D2-A0F3-F954E60D6D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2025-07-04T07:40:14Z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