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9144000" cy="5143500" type="screen16x9"/>
  <p:notesSz cx="6858000" cy="9144000"/>
  <p:embeddedFontLst>
    <p:embeddedFont>
      <p:font typeface="Calibri" panose="020F0502020204030204" pitchFamily="34" charset="0"/>
      <p:regular r:id="rId32"/>
      <p:bold r:id="rId33"/>
      <p:italic r:id="rId34"/>
      <p:boldItalic r:id="rId35"/>
    </p:embeddedFont>
    <p:embeddedFont>
      <p:font typeface="Nunito" panose="020B0604020202020204" charset="0"/>
      <p:regular r:id="rId36"/>
      <p:bold r:id="rId37"/>
      <p:italic r:id="rId38"/>
      <p:boldItalic r:id="rId39"/>
    </p:embeddedFont>
    <p:embeddedFont>
      <p:font typeface="Trebuchet MS" panose="020B0603020202020204" pitchFamily="3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 roundtripDataSignature="AMtx7mj7JlLSdUZ18gcqWxz9Lz9vsrMIQ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51" d="100"/>
          <a:sy n="151" d="100"/>
        </p:scale>
        <p:origin x="474"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4"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4" name="Google Shape;154;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8" name="Google Shape;168;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DfE Key Stage 2 access arrangements guidance (https://www.gov.uk/government/publications/key-stage-2-tests-access-arrangements) gives more details on this, including which arrangements need prior permission. </a:t>
            </a:r>
            <a:endParaRPr/>
          </a:p>
          <a:p>
            <a:pPr marL="158750" lvl="0" indent="0" algn="l" rtl="0">
              <a:lnSpc>
                <a:spcPct val="100000"/>
              </a:lnSpc>
              <a:spcBef>
                <a:spcPts val="0"/>
              </a:spcBef>
              <a:spcAft>
                <a:spcPts val="0"/>
              </a:spcAft>
              <a:buSzPts val="1100"/>
              <a:buNone/>
            </a:pPr>
            <a:r>
              <a:rPr lang="en-GB"/>
              <a:t>It should be noted that there are cases when pupils can have access to multiple arrangements (e.g. addition time and a scribe). These are detailed in the above document. </a:t>
            </a:r>
            <a:endParaRPr/>
          </a:p>
          <a:p>
            <a:pPr marL="158750" lvl="0" indent="0" algn="l" rtl="0">
              <a:lnSpc>
                <a:spcPct val="100000"/>
              </a:lnSpc>
              <a:spcBef>
                <a:spcPts val="0"/>
              </a:spcBef>
              <a:spcAft>
                <a:spcPts val="0"/>
              </a:spcAft>
              <a:buSzPts val="1100"/>
              <a:buNone/>
            </a:pPr>
            <a:r>
              <a:rPr lang="en-GB"/>
              <a:t>Also note, any pupil can ask for a question to be read to them, though not explained to them. In mathematics, words and numbers may be read but mathematical symbols cannot be read.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5" name="Google Shape;17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There is no separate test that would indicate a pupil is working above the national standard.</a:t>
            </a:r>
            <a:endParaRPr/>
          </a:p>
          <a:p>
            <a:pPr marL="158750" lvl="0" indent="0" algn="l" rtl="0">
              <a:lnSpc>
                <a:spcPct val="100000"/>
              </a:lnSpc>
              <a:spcBef>
                <a:spcPts val="0"/>
              </a:spcBef>
              <a:spcAft>
                <a:spcPts val="0"/>
              </a:spcAft>
              <a:buSzPts val="1100"/>
              <a:buNone/>
            </a:pPr>
            <a:r>
              <a:rPr lang="en-GB"/>
              <a:t>A scaled score of less than 99 would indicate a pupil is working below the national standard. </a:t>
            </a:r>
            <a:endParaRPr/>
          </a:p>
          <a:p>
            <a:pPr marL="158750" lvl="0" indent="0" algn="l" rtl="0">
              <a:lnSpc>
                <a:spcPct val="100000"/>
              </a:lnSpc>
              <a:spcBef>
                <a:spcPts val="0"/>
              </a:spcBef>
              <a:spcAft>
                <a:spcPts val="0"/>
              </a:spcAft>
              <a:buSzPts val="1100"/>
              <a:buNone/>
            </a:pPr>
            <a:r>
              <a:rPr lang="en-GB"/>
              <a:t>To have a scaled score, pupils must have a minimum raw score (determined each year). If the pupil does not achieve the minimum raw score, they have not demonstrated sufficient understanding of the KS2 curriculum in the subject.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 name="Google Shape;182;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9" name="Google Shape;18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question types include:</a:t>
            </a:r>
            <a:endParaRPr/>
          </a:p>
          <a:p>
            <a:pPr marL="457200" lvl="0" indent="-298450" algn="l" rtl="0">
              <a:lnSpc>
                <a:spcPct val="100000"/>
              </a:lnSpc>
              <a:spcBef>
                <a:spcPts val="0"/>
              </a:spcBef>
              <a:spcAft>
                <a:spcPts val="0"/>
              </a:spcAft>
              <a:buSzPts val="1100"/>
              <a:buFont typeface="Arial"/>
              <a:buChar char="-"/>
            </a:pPr>
            <a:r>
              <a:rPr lang="en-GB"/>
              <a:t>Circling</a:t>
            </a:r>
            <a:endParaRPr/>
          </a:p>
          <a:p>
            <a:pPr marL="457200" lvl="0" indent="-298450" algn="l" rtl="0">
              <a:lnSpc>
                <a:spcPct val="100000"/>
              </a:lnSpc>
              <a:spcBef>
                <a:spcPts val="0"/>
              </a:spcBef>
              <a:spcAft>
                <a:spcPts val="0"/>
              </a:spcAft>
              <a:buSzPts val="1100"/>
              <a:buFont typeface="Arial"/>
              <a:buChar char="-"/>
            </a:pPr>
            <a:r>
              <a:rPr lang="en-GB"/>
              <a:t>Drawing lines to connect</a:t>
            </a:r>
            <a:endParaRPr/>
          </a:p>
          <a:p>
            <a:pPr marL="457200" lvl="0" indent="-298450" algn="l" rtl="0">
              <a:lnSpc>
                <a:spcPct val="100000"/>
              </a:lnSpc>
              <a:spcBef>
                <a:spcPts val="0"/>
              </a:spcBef>
              <a:spcAft>
                <a:spcPts val="0"/>
              </a:spcAft>
              <a:buSzPts val="1100"/>
              <a:buFont typeface="Arial"/>
              <a:buChar char="-"/>
            </a:pPr>
            <a:r>
              <a:rPr lang="en-GB"/>
              <a:t>Multiple choice questions (including ticking tables)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6" name="Google Shape;196;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2024 GPS SATs paper. </a:t>
            </a:r>
            <a:br>
              <a:rPr lang="en-GB"/>
            </a:br>
            <a:r>
              <a:rPr lang="en-GB"/>
              <a:t>For question 47 the answer scheme details several correct answers and answers that should not be accepted (e.g. misspellings of verb forms or errors in punctuation or capitalisation.)</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0" name="Google Shape;210;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2024 Spelling SATs paper.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9" name="Google Shape;21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6" name="Google Shape;226;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2024 Reading SATs paper. </a:t>
            </a:r>
            <a:endParaRPr/>
          </a:p>
          <a:p>
            <a:pPr marL="158750" lvl="0" indent="0" algn="l" rtl="0">
              <a:lnSpc>
                <a:spcPct val="100000"/>
              </a:lnSpc>
              <a:spcBef>
                <a:spcPts val="0"/>
              </a:spcBef>
              <a:spcAft>
                <a:spcPts val="0"/>
              </a:spcAft>
              <a:buSzPts val="1100"/>
              <a:buNone/>
            </a:pPr>
            <a:r>
              <a:rPr lang="en-GB"/>
              <a:t>Question styles include: </a:t>
            </a:r>
            <a:endParaRPr/>
          </a:p>
          <a:p>
            <a:pPr marL="457200" lvl="0" indent="-298450" algn="l" rtl="0">
              <a:lnSpc>
                <a:spcPct val="100000"/>
              </a:lnSpc>
              <a:spcBef>
                <a:spcPts val="0"/>
              </a:spcBef>
              <a:spcAft>
                <a:spcPts val="0"/>
              </a:spcAft>
              <a:buSzPts val="1100"/>
              <a:buFont typeface="Arial"/>
              <a:buChar char="-"/>
            </a:pPr>
            <a:r>
              <a:rPr lang="en-GB"/>
              <a:t>Multiple choice questions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a:t>
            </a:r>
            <a:endParaRPr/>
          </a:p>
          <a:p>
            <a:pPr marL="457200" lvl="0" indent="-298450" algn="l" rtl="0">
              <a:lnSpc>
                <a:spcPct val="100000"/>
              </a:lnSpc>
              <a:spcBef>
                <a:spcPts val="0"/>
              </a:spcBef>
              <a:spcAft>
                <a:spcPts val="0"/>
              </a:spcAft>
              <a:buSzPts val="1100"/>
              <a:buFont typeface="Arial"/>
              <a:buChar char="-"/>
            </a:pPr>
            <a:r>
              <a:rPr lang="en-GB"/>
              <a:t>Multiple mark (long answer) questions</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6" name="Google Shape;236;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2024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7" name="Google Shape;247;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2024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6" name="Google Shape;25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2% of questions: summarising main ideas from more than one paragraph.</a:t>
            </a:r>
            <a:endParaRPr/>
          </a:p>
          <a:p>
            <a:pPr marL="158750" lvl="0" indent="0" algn="l" rtl="0">
              <a:lnSpc>
                <a:spcPct val="100000"/>
              </a:lnSpc>
              <a:spcBef>
                <a:spcPts val="0"/>
              </a:spcBef>
              <a:spcAft>
                <a:spcPts val="0"/>
              </a:spcAft>
              <a:buSzPts val="1100"/>
              <a:buNone/>
            </a:pPr>
            <a:r>
              <a:rPr lang="en-GB"/>
              <a:t>6% of questions: making comparisons within the text</a:t>
            </a:r>
            <a:endParaRPr/>
          </a:p>
          <a:p>
            <a:pPr marL="158750" lvl="0" indent="0" algn="l" rtl="0">
              <a:lnSpc>
                <a:spcPct val="100000"/>
              </a:lnSpc>
              <a:spcBef>
                <a:spcPts val="0"/>
              </a:spcBef>
              <a:spcAft>
                <a:spcPts val="0"/>
              </a:spcAft>
              <a:buSzPts val="1100"/>
              <a:buNone/>
            </a:pPr>
            <a:r>
              <a:rPr lang="en-GB"/>
              <a:t>Example questions to ask at home:</a:t>
            </a:r>
            <a:endParaRPr/>
          </a:p>
          <a:p>
            <a:pPr marL="457200" lvl="0" indent="-298450" algn="l" rtl="0">
              <a:lnSpc>
                <a:spcPct val="100000"/>
              </a:lnSpc>
              <a:spcBef>
                <a:spcPts val="0"/>
              </a:spcBef>
              <a:spcAft>
                <a:spcPts val="0"/>
              </a:spcAft>
              <a:buSzPts val="1100"/>
              <a:buFont typeface="Arial"/>
              <a:buChar char="-"/>
            </a:pPr>
            <a:r>
              <a:rPr lang="en-GB"/>
              <a:t>What does this word mean? </a:t>
            </a:r>
            <a:endParaRPr/>
          </a:p>
          <a:p>
            <a:pPr marL="457200" lvl="0" indent="-298450" algn="l" rtl="0">
              <a:lnSpc>
                <a:spcPct val="100000"/>
              </a:lnSpc>
              <a:spcBef>
                <a:spcPts val="0"/>
              </a:spcBef>
              <a:spcAft>
                <a:spcPts val="0"/>
              </a:spcAft>
              <a:buSzPts val="1100"/>
              <a:buFont typeface="Arial"/>
              <a:buChar char="-"/>
            </a:pPr>
            <a:r>
              <a:rPr lang="en-GB"/>
              <a:t>Which word in this paragraph is the closest in meaning to…?</a:t>
            </a:r>
            <a:endParaRPr/>
          </a:p>
          <a:p>
            <a:pPr marL="457200" lvl="0" indent="-298450" algn="l" rtl="0">
              <a:lnSpc>
                <a:spcPct val="100000"/>
              </a:lnSpc>
              <a:spcBef>
                <a:spcPts val="0"/>
              </a:spcBef>
              <a:spcAft>
                <a:spcPts val="0"/>
              </a:spcAft>
              <a:buSzPts val="1100"/>
              <a:buFont typeface="Arial"/>
              <a:buChar char="-"/>
            </a:pPr>
            <a:r>
              <a:rPr lang="en-GB"/>
              <a:t>What [character] doing when [event] happened?</a:t>
            </a:r>
            <a:endParaRPr/>
          </a:p>
          <a:p>
            <a:pPr marL="457200" lvl="0" indent="-298450" algn="l" rtl="0">
              <a:lnSpc>
                <a:spcPct val="100000"/>
              </a:lnSpc>
              <a:spcBef>
                <a:spcPts val="0"/>
              </a:spcBef>
              <a:spcAft>
                <a:spcPts val="0"/>
              </a:spcAft>
              <a:buSzPts val="1100"/>
              <a:buFont typeface="Arial"/>
              <a:buChar char="-"/>
            </a:pPr>
            <a:r>
              <a:rPr lang="en-GB"/>
              <a:t>True or false questions about a paragraph/ text.</a:t>
            </a:r>
            <a:endParaRPr/>
          </a:p>
          <a:p>
            <a:pPr marL="457200" lvl="0" indent="-298450" algn="l" rtl="0">
              <a:lnSpc>
                <a:spcPct val="100000"/>
              </a:lnSpc>
              <a:spcBef>
                <a:spcPts val="0"/>
              </a:spcBef>
              <a:spcAft>
                <a:spcPts val="0"/>
              </a:spcAft>
              <a:buSzPts val="1100"/>
              <a:buFont typeface="Arial"/>
              <a:buChar char="-"/>
            </a:pPr>
            <a:r>
              <a:rPr lang="en-GB"/>
              <a:t>Why do you [character] did [event]? Can you think of another reason?</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0" name="Google Shape;27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2024 Arithmetic SATs paper. </a:t>
            </a:r>
            <a:endParaRPr/>
          </a:p>
          <a:p>
            <a:pPr marL="158750" lvl="0" indent="0" algn="l" rtl="0">
              <a:lnSpc>
                <a:spcPct val="100000"/>
              </a:lnSpc>
              <a:spcBef>
                <a:spcPts val="0"/>
              </a:spcBef>
              <a:spcAft>
                <a:spcPts val="0"/>
              </a:spcAft>
              <a:buSzPts val="1100"/>
              <a:buNone/>
            </a:pPr>
            <a:r>
              <a:rPr lang="en-GB"/>
              <a:t>Identify that there are some questions that have 2 marks and some that have 1.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9" name="Google Shape;279;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2024 Arithmetic SATs paper. </a:t>
            </a:r>
            <a:endParaRPr/>
          </a:p>
          <a:p>
            <a:pPr marL="158750" lvl="0" indent="0" algn="l" rtl="0">
              <a:lnSpc>
                <a:spcPct val="100000"/>
              </a:lnSpc>
              <a:spcBef>
                <a:spcPts val="0"/>
              </a:spcBef>
              <a:spcAft>
                <a:spcPts val="0"/>
              </a:spcAft>
              <a:buSzPts val="1100"/>
              <a:buNone/>
            </a:pPr>
            <a:r>
              <a:rPr lang="en-GB"/>
              <a:t>These are examples of how children could solve the calculations. There are some that could/ should be solved mentally as it is far quicker that way (40 marks in 30 minutes does not allow for 1 minute + per mark). </a:t>
            </a:r>
            <a:endParaRPr/>
          </a:p>
          <a:p>
            <a:pPr marL="158750" lvl="0" indent="0" algn="l" rtl="0">
              <a:lnSpc>
                <a:spcPct val="100000"/>
              </a:lnSpc>
              <a:spcBef>
                <a:spcPts val="0"/>
              </a:spcBef>
              <a:spcAft>
                <a:spcPts val="0"/>
              </a:spcAft>
              <a:buSzPts val="1100"/>
              <a:buNone/>
            </a:pPr>
            <a:r>
              <a:rPr lang="en-GB"/>
              <a:t>Answers should always be given in their simplest form unless stated otherwise.</a:t>
            </a:r>
            <a:endParaRPr/>
          </a:p>
          <a:p>
            <a:pPr marL="158750" lvl="0" indent="0" algn="l" rtl="0">
              <a:lnSpc>
                <a:spcPct val="100000"/>
              </a:lnSpc>
              <a:spcBef>
                <a:spcPts val="0"/>
              </a:spcBef>
              <a:spcAft>
                <a:spcPts val="0"/>
              </a:spcAft>
              <a:buSzPts val="1100"/>
              <a:buNone/>
            </a:pPr>
            <a:r>
              <a:rPr lang="en-GB"/>
              <a:t>Note that for question 18, equivalent fractions e.g. ¾ are accepted.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2" name="Google Shape;302;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2024 Arithmetic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1" name="Google Shape;311;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In general, the questions get progressively harder throughout the paper. As this is the case, it is not unusual for children to be unable to complete the entire paper in the given time.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8" name="Google Shape;318;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2024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2" name="Google Shape;33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2024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1" name="Google Shape;341;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2024 paper 3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0" name="Google Shape;350;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2024 paper 3 Reasoning SATs paper. </a:t>
            </a:r>
            <a:endParaRPr/>
          </a:p>
          <a:p>
            <a:pPr marL="158750" lvl="0" indent="0" algn="l" rtl="0">
              <a:lnSpc>
                <a:spcPct val="100000"/>
              </a:lnSpc>
              <a:spcBef>
                <a:spcPts val="0"/>
              </a:spcBef>
              <a:spcAft>
                <a:spcPts val="0"/>
              </a:spcAft>
              <a:buSzPts val="1100"/>
              <a:buNone/>
            </a:pPr>
            <a:r>
              <a:rPr lang="en-GB"/>
              <a:t>Note that this is a three mark question.</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9" name="Google Shape;359;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Encourage parents not to use past papers at home. If they want to use past papers with tutors, suggest that they could take copies of completed test home to work through with tutors. This may help them to work through specific misunderstandings.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6" name="Google Shape;366;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Note that some schools will want to remove the first bullet point, encouraging pupils not to revise at home and instead keep revision in school.</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3" name="Google Shape;373;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0" name="Google Shape;380;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7" name="Google Shape;387;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It may also be appropriate to discuss if there are any changes at home that could add stress to the child (e.g. moving house, a new sibling, recent bereavement).</a:t>
            </a:r>
            <a:endParaRPr/>
          </a:p>
          <a:p>
            <a:pPr marL="158750" lvl="0" indent="0" algn="l" rtl="0">
              <a:lnSpc>
                <a:spcPct val="100000"/>
              </a:lnSpc>
              <a:spcBef>
                <a:spcPts val="0"/>
              </a:spcBef>
              <a:spcAft>
                <a:spcPts val="0"/>
              </a:spcAft>
              <a:buSzPts val="1100"/>
              <a:buNone/>
            </a:pPr>
            <a:r>
              <a:rPr lang="en-GB"/>
              <a:t>There may be media coverage around the SATs, parents may want to discuss this with their children (positive or negative).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4" name="Google Shape;394;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3">
  <p:cSld name="Title slide 3">
    <p:spTree>
      <p:nvGrpSpPr>
        <p:cNvPr id="1" name="Shape 22"/>
        <p:cNvGrpSpPr/>
        <p:nvPr/>
      </p:nvGrpSpPr>
      <p:grpSpPr>
        <a:xfrm>
          <a:off x="0" y="0"/>
          <a:ext cx="0" cy="0"/>
          <a:chOff x="0" y="0"/>
          <a:chExt cx="0" cy="0"/>
        </a:xfrm>
      </p:grpSpPr>
      <p:sp>
        <p:nvSpPr>
          <p:cNvPr id="23" name="Google Shape;23;p31"/>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spcBef>
                <a:spcPts val="0"/>
              </a:spcBef>
              <a:spcAft>
                <a:spcPts val="0"/>
              </a:spcAft>
              <a:buClr>
                <a:schemeClr val="accent1"/>
              </a:buClr>
              <a:buSzPts val="5200"/>
              <a:buFont typeface="Trebuchet MS"/>
              <a:buNone/>
              <a:defRPr sz="5200">
                <a:latin typeface="Trebuchet MS"/>
                <a:ea typeface="Trebuchet MS"/>
                <a:cs typeface="Trebuchet MS"/>
                <a:sym typeface="Trebuchet MS"/>
              </a:defRPr>
            </a:lvl1pPr>
            <a:lvl2pPr lvl="1" algn="ctr">
              <a:spcBef>
                <a:spcPts val="0"/>
              </a:spcBef>
              <a:spcAft>
                <a:spcPts val="0"/>
              </a:spcAft>
              <a:buClr>
                <a:schemeClr val="dk2"/>
              </a:buClr>
              <a:buSzPts val="5200"/>
              <a:buNone/>
              <a:defRPr sz="5200"/>
            </a:lvl2pPr>
            <a:lvl3pPr lvl="2" algn="ctr">
              <a:spcBef>
                <a:spcPts val="0"/>
              </a:spcBef>
              <a:spcAft>
                <a:spcPts val="0"/>
              </a:spcAft>
              <a:buClr>
                <a:schemeClr val="dk2"/>
              </a:buClr>
              <a:buSzPts val="5200"/>
              <a:buNone/>
              <a:defRPr sz="5200"/>
            </a:lvl3pPr>
            <a:lvl4pPr lvl="3" algn="ctr">
              <a:spcBef>
                <a:spcPts val="0"/>
              </a:spcBef>
              <a:spcAft>
                <a:spcPts val="0"/>
              </a:spcAft>
              <a:buClr>
                <a:schemeClr val="dk2"/>
              </a:buClr>
              <a:buSzPts val="5200"/>
              <a:buNone/>
              <a:defRPr sz="5200"/>
            </a:lvl4pPr>
            <a:lvl5pPr lvl="4" algn="ctr">
              <a:spcBef>
                <a:spcPts val="0"/>
              </a:spcBef>
              <a:spcAft>
                <a:spcPts val="0"/>
              </a:spcAft>
              <a:buClr>
                <a:schemeClr val="dk2"/>
              </a:buClr>
              <a:buSzPts val="5200"/>
              <a:buNone/>
              <a:defRPr sz="5200"/>
            </a:lvl5pPr>
            <a:lvl6pPr lvl="5" algn="ctr">
              <a:spcBef>
                <a:spcPts val="0"/>
              </a:spcBef>
              <a:spcAft>
                <a:spcPts val="0"/>
              </a:spcAft>
              <a:buClr>
                <a:schemeClr val="dk2"/>
              </a:buClr>
              <a:buSzPts val="5200"/>
              <a:buNone/>
              <a:defRPr sz="5200"/>
            </a:lvl6pPr>
            <a:lvl7pPr lvl="6" algn="ctr">
              <a:spcBef>
                <a:spcPts val="0"/>
              </a:spcBef>
              <a:spcAft>
                <a:spcPts val="0"/>
              </a:spcAft>
              <a:buClr>
                <a:schemeClr val="dk2"/>
              </a:buClr>
              <a:buSzPts val="5200"/>
              <a:buNone/>
              <a:defRPr sz="5200"/>
            </a:lvl7pPr>
            <a:lvl8pPr lvl="7" algn="ctr">
              <a:spcBef>
                <a:spcPts val="0"/>
              </a:spcBef>
              <a:spcAft>
                <a:spcPts val="0"/>
              </a:spcAft>
              <a:buClr>
                <a:schemeClr val="dk2"/>
              </a:buClr>
              <a:buSzPts val="5200"/>
              <a:buNone/>
              <a:defRPr sz="5200"/>
            </a:lvl8pPr>
            <a:lvl9pPr lvl="8" algn="ctr">
              <a:spcBef>
                <a:spcPts val="0"/>
              </a:spcBef>
              <a:spcAft>
                <a:spcPts val="0"/>
              </a:spcAft>
              <a:buClr>
                <a:schemeClr val="dk2"/>
              </a:buClr>
              <a:buSzPts val="5200"/>
              <a:buNone/>
              <a:defRPr sz="5200"/>
            </a:lvl9pPr>
          </a:lstStyle>
          <a:p>
            <a:endParaRPr/>
          </a:p>
        </p:txBody>
      </p:sp>
      <p:sp>
        <p:nvSpPr>
          <p:cNvPr id="24" name="Google Shape;24;p31"/>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atin typeface="Trebuchet MS"/>
                <a:ea typeface="Trebuchet MS"/>
                <a:cs typeface="Trebuchet MS"/>
                <a:sym typeface="Trebuchet MS"/>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25" name="Google Shape;25;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1pPr>
            <a:lvl2pPr marL="0" marR="0" lvl="1"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2pPr>
            <a:lvl3pPr marL="0" marR="0" lvl="2"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3pPr>
            <a:lvl4pPr marL="0" marR="0" lvl="3"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4pPr>
            <a:lvl5pPr marL="0" marR="0" lvl="4"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5pPr>
            <a:lvl6pPr marL="0" marR="0" lvl="5"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6pPr>
            <a:lvl7pPr marL="0" marR="0" lvl="6"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7pPr>
            <a:lvl8pPr marL="0" marR="0" lvl="7"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8pPr>
            <a:lvl9pPr marL="0" marR="0" lvl="8" indent="0" algn="r">
              <a:spcBef>
                <a:spcPts val="0"/>
              </a:spcBef>
              <a:spcAft>
                <a:spcPts val="0"/>
              </a:spcAft>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body" type="tx">
  <p:cSld name="TITLE_AND_BODY">
    <p:spTree>
      <p:nvGrpSpPr>
        <p:cNvPr id="1" name="Shape 26"/>
        <p:cNvGrpSpPr/>
        <p:nvPr/>
      </p:nvGrpSpPr>
      <p:grpSpPr>
        <a:xfrm>
          <a:off x="0" y="0"/>
          <a:ext cx="0" cy="0"/>
          <a:chOff x="0" y="0"/>
          <a:chExt cx="0" cy="0"/>
        </a:xfrm>
      </p:grpSpPr>
      <p:sp>
        <p:nvSpPr>
          <p:cNvPr id="27" name="Google Shape;27;p3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spcBef>
                <a:spcPts val="0"/>
              </a:spcBef>
              <a:spcAft>
                <a:spcPts val="0"/>
              </a:spcAft>
              <a:buClr>
                <a:schemeClr val="accent1"/>
              </a:buClr>
              <a:buSzPts val="2800"/>
              <a:buFont typeface="Trebuchet MS"/>
              <a:buNone/>
              <a:defRPr sz="1800">
                <a:latin typeface="Trebuchet MS"/>
                <a:ea typeface="Trebuchet MS"/>
                <a:cs typeface="Trebuchet MS"/>
                <a:sym typeface="Trebuchet MS"/>
              </a:defRPr>
            </a:lvl1pPr>
            <a:lvl2pPr lvl="1" algn="l">
              <a:spcBef>
                <a:spcPts val="0"/>
              </a:spcBef>
              <a:spcAft>
                <a:spcPts val="0"/>
              </a:spcAft>
              <a:buClr>
                <a:schemeClr val="dk2"/>
              </a:buClr>
              <a:buSzPts val="2800"/>
              <a:buNone/>
              <a:defRPr/>
            </a:lvl2pPr>
            <a:lvl3pPr lvl="2" algn="l">
              <a:spcBef>
                <a:spcPts val="0"/>
              </a:spcBef>
              <a:spcAft>
                <a:spcPts val="0"/>
              </a:spcAft>
              <a:buClr>
                <a:schemeClr val="dk2"/>
              </a:buClr>
              <a:buSzPts val="2800"/>
              <a:buNone/>
              <a:defRPr/>
            </a:lvl3pPr>
            <a:lvl4pPr lvl="3" algn="l">
              <a:spcBef>
                <a:spcPts val="0"/>
              </a:spcBef>
              <a:spcAft>
                <a:spcPts val="0"/>
              </a:spcAft>
              <a:buClr>
                <a:schemeClr val="dk2"/>
              </a:buClr>
              <a:buSzPts val="2800"/>
              <a:buNone/>
              <a:defRPr/>
            </a:lvl4pPr>
            <a:lvl5pPr lvl="4" algn="l">
              <a:spcBef>
                <a:spcPts val="0"/>
              </a:spcBef>
              <a:spcAft>
                <a:spcPts val="0"/>
              </a:spcAft>
              <a:buClr>
                <a:schemeClr val="dk2"/>
              </a:buClr>
              <a:buSzPts val="2800"/>
              <a:buNone/>
              <a:defRPr/>
            </a:lvl5pPr>
            <a:lvl6pPr lvl="5" algn="l">
              <a:spcBef>
                <a:spcPts val="0"/>
              </a:spcBef>
              <a:spcAft>
                <a:spcPts val="0"/>
              </a:spcAft>
              <a:buClr>
                <a:schemeClr val="dk2"/>
              </a:buClr>
              <a:buSzPts val="2800"/>
              <a:buNone/>
              <a:defRPr/>
            </a:lvl6pPr>
            <a:lvl7pPr lvl="6" algn="l">
              <a:spcBef>
                <a:spcPts val="0"/>
              </a:spcBef>
              <a:spcAft>
                <a:spcPts val="0"/>
              </a:spcAft>
              <a:buClr>
                <a:schemeClr val="dk2"/>
              </a:buClr>
              <a:buSzPts val="2800"/>
              <a:buNone/>
              <a:defRPr/>
            </a:lvl7pPr>
            <a:lvl8pPr lvl="7" algn="l">
              <a:spcBef>
                <a:spcPts val="0"/>
              </a:spcBef>
              <a:spcAft>
                <a:spcPts val="0"/>
              </a:spcAft>
              <a:buClr>
                <a:schemeClr val="dk2"/>
              </a:buClr>
              <a:buSzPts val="2800"/>
              <a:buNone/>
              <a:defRPr/>
            </a:lvl8pPr>
            <a:lvl9pPr lvl="8" algn="l">
              <a:spcBef>
                <a:spcPts val="0"/>
              </a:spcBef>
              <a:spcAft>
                <a:spcPts val="0"/>
              </a:spcAft>
              <a:buClr>
                <a:schemeClr val="dk2"/>
              </a:buClr>
              <a:buSzPts val="2800"/>
              <a:buNone/>
              <a:defRPr/>
            </a:lvl9pPr>
          </a:lstStyle>
          <a:p>
            <a:endParaRPr/>
          </a:p>
        </p:txBody>
      </p:sp>
      <p:sp>
        <p:nvSpPr>
          <p:cNvPr id="28" name="Google Shape;28;p32"/>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spcBef>
                <a:spcPts val="0"/>
              </a:spcBef>
              <a:spcAft>
                <a:spcPts val="0"/>
              </a:spcAft>
              <a:buSzPts val="1800"/>
              <a:buFont typeface="Nunito"/>
              <a:buChar char="●"/>
              <a:defRPr sz="1600">
                <a:solidFill>
                  <a:schemeClr val="dk1"/>
                </a:solidFill>
                <a:latin typeface="Trebuchet MS"/>
                <a:ea typeface="Trebuchet MS"/>
                <a:cs typeface="Trebuchet MS"/>
                <a:sym typeface="Trebuchet MS"/>
              </a:defRPr>
            </a:lvl1pPr>
            <a:lvl2pPr marL="914400" lvl="1" indent="-317500" algn="l">
              <a:spcBef>
                <a:spcPts val="1600"/>
              </a:spcBef>
              <a:spcAft>
                <a:spcPts val="0"/>
              </a:spcAft>
              <a:buSzPts val="1400"/>
              <a:buFont typeface="Nunito"/>
              <a:buChar char="○"/>
              <a:defRPr>
                <a:latin typeface="Nunito"/>
                <a:ea typeface="Nunito"/>
                <a:cs typeface="Nunito"/>
                <a:sym typeface="Nunito"/>
              </a:defRPr>
            </a:lvl2pPr>
            <a:lvl3pPr marL="1371600" lvl="2" indent="-317500" algn="l">
              <a:spcBef>
                <a:spcPts val="1600"/>
              </a:spcBef>
              <a:spcAft>
                <a:spcPts val="0"/>
              </a:spcAft>
              <a:buSzPts val="1400"/>
              <a:buChar char="■"/>
              <a:defRPr/>
            </a:lvl3pPr>
            <a:lvl4pPr marL="1828800" lvl="3" indent="-317500" algn="l">
              <a:spcBef>
                <a:spcPts val="1600"/>
              </a:spcBef>
              <a:spcAft>
                <a:spcPts val="0"/>
              </a:spcAft>
              <a:buSzPts val="1400"/>
              <a:buFont typeface="Nunito"/>
              <a:buChar char="●"/>
              <a:defRPr>
                <a:latin typeface="Nunito"/>
                <a:ea typeface="Nunito"/>
                <a:cs typeface="Nunito"/>
                <a:sym typeface="Nunito"/>
              </a:defRPr>
            </a:lvl4pPr>
            <a:lvl5pPr marL="2286000" lvl="4" indent="-317500" algn="l">
              <a:spcBef>
                <a:spcPts val="1600"/>
              </a:spcBef>
              <a:spcAft>
                <a:spcPts val="0"/>
              </a:spcAft>
              <a:buSzPts val="1400"/>
              <a:buFont typeface="Nunito"/>
              <a:buChar char="○"/>
              <a:defRPr>
                <a:latin typeface="Nunito"/>
                <a:ea typeface="Nunito"/>
                <a:cs typeface="Nunito"/>
                <a:sym typeface="Nunito"/>
              </a:defRPr>
            </a:lvl5pPr>
            <a:lvl6pPr marL="2743200" lvl="5" indent="-317500" algn="l">
              <a:spcBef>
                <a:spcPts val="1600"/>
              </a:spcBef>
              <a:spcAft>
                <a:spcPts val="0"/>
              </a:spcAft>
              <a:buSzPts val="1400"/>
              <a:buFont typeface="Nunito"/>
              <a:buChar char="■"/>
              <a:defRPr>
                <a:latin typeface="Nunito"/>
                <a:ea typeface="Nunito"/>
                <a:cs typeface="Nunito"/>
                <a:sym typeface="Nunito"/>
              </a:defRPr>
            </a:lvl6pPr>
            <a:lvl7pPr marL="3200400" lvl="6" indent="-317500" algn="l">
              <a:spcBef>
                <a:spcPts val="1600"/>
              </a:spcBef>
              <a:spcAft>
                <a:spcPts val="0"/>
              </a:spcAft>
              <a:buSzPts val="1400"/>
              <a:buFont typeface="Nunito"/>
              <a:buChar char="●"/>
              <a:defRPr>
                <a:latin typeface="Nunito"/>
                <a:ea typeface="Nunito"/>
                <a:cs typeface="Nunito"/>
                <a:sym typeface="Nunito"/>
              </a:defRPr>
            </a:lvl7pPr>
            <a:lvl8pPr marL="3657600" lvl="7" indent="-317500" algn="l">
              <a:spcBef>
                <a:spcPts val="1600"/>
              </a:spcBef>
              <a:spcAft>
                <a:spcPts val="0"/>
              </a:spcAft>
              <a:buSzPts val="1400"/>
              <a:buFont typeface="Nunito"/>
              <a:buChar char="○"/>
              <a:defRPr>
                <a:latin typeface="Nunito"/>
                <a:ea typeface="Nunito"/>
                <a:cs typeface="Nunito"/>
                <a:sym typeface="Nunito"/>
              </a:defRPr>
            </a:lvl8pPr>
            <a:lvl9pPr marL="4114800" lvl="8" indent="-317500" algn="l">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29" name="Google Shape;29;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lvl="0" indent="0" algn="r">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1pPr>
            <a:lvl2pPr marL="0" lvl="1" indent="0" algn="r">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2pPr>
            <a:lvl3pPr marL="0" lvl="2" indent="0" algn="r">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3pPr>
            <a:lvl4pPr marL="0" lvl="3" indent="0" algn="r">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4pPr>
            <a:lvl5pPr marL="0" lvl="4" indent="0" algn="r">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5pPr>
            <a:lvl6pPr marL="0" lvl="5" indent="0" algn="r">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6pPr>
            <a:lvl7pPr marL="0" lvl="6" indent="0" algn="r">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7pPr>
            <a:lvl8pPr marL="0" lvl="7" indent="0" algn="r">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8pPr>
            <a:lvl9pPr marL="0" lvl="8" indent="0" algn="r">
              <a:buClr>
                <a:schemeClr val="accent1"/>
              </a:buClr>
              <a:buSzPts val="675"/>
              <a:buFont typeface="Trebuchet MS"/>
              <a:buNone/>
              <a:defRPr sz="675"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30"/>
        <p:cNvGrpSpPr/>
        <p:nvPr/>
      </p:nvGrpSpPr>
      <p:grpSpPr>
        <a:xfrm>
          <a:off x="0" y="0"/>
          <a:ext cx="0" cy="0"/>
          <a:chOff x="0" y="0"/>
          <a:chExt cx="0" cy="0"/>
        </a:xfrm>
      </p:grpSpPr>
      <p:grpSp>
        <p:nvGrpSpPr>
          <p:cNvPr id="31" name="Google Shape;31;p33"/>
          <p:cNvGrpSpPr/>
          <p:nvPr/>
        </p:nvGrpSpPr>
        <p:grpSpPr>
          <a:xfrm>
            <a:off x="0" y="-6350"/>
            <a:ext cx="9144000" cy="5149850"/>
            <a:chOff x="0" y="-8467"/>
            <a:chExt cx="12192000" cy="6866467"/>
          </a:xfrm>
        </p:grpSpPr>
        <p:cxnSp>
          <p:nvCxnSpPr>
            <p:cNvPr id="32" name="Google Shape;32;p33"/>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33" name="Google Shape;33;p33"/>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34" name="Google Shape;34;p33"/>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30196"/>
              </a:schemeClr>
            </a:solidFill>
            <a:ln>
              <a:noFill/>
            </a:ln>
          </p:spPr>
        </p:sp>
        <p:sp>
          <p:nvSpPr>
            <p:cNvPr id="35" name="Google Shape;35;p33"/>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36" name="Google Shape;36;p33"/>
            <p:cNvSpPr/>
            <p:nvPr/>
          </p:nvSpPr>
          <p:spPr>
            <a:xfrm>
              <a:off x="8932333" y="3048000"/>
              <a:ext cx="3259667" cy="3810000"/>
            </a:xfrm>
            <a:prstGeom prst="triangle">
              <a:avLst>
                <a:gd name="adj" fmla="val 100000"/>
              </a:avLst>
            </a:prstGeom>
            <a:solidFill>
              <a:schemeClr val="accent2">
                <a:alpha val="72156"/>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33"/>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3F7818">
                <a:alpha val="70196"/>
              </a:srgbClr>
            </a:solidFill>
            <a:ln>
              <a:noFill/>
            </a:ln>
          </p:spPr>
        </p:sp>
        <p:sp>
          <p:nvSpPr>
            <p:cNvPr id="38" name="Google Shape;38;p33"/>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BFE471">
                <a:alpha val="70196"/>
              </a:srgbClr>
            </a:solidFill>
            <a:ln>
              <a:noFill/>
            </a:ln>
          </p:spPr>
        </p:sp>
        <p:sp>
          <p:nvSpPr>
            <p:cNvPr id="39" name="Google Shape;39;p33"/>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5098"/>
              </a:schemeClr>
            </a:solidFill>
            <a:ln>
              <a:noFill/>
            </a:ln>
          </p:spPr>
        </p:sp>
        <p:sp>
          <p:nvSpPr>
            <p:cNvPr id="40" name="Google Shape;40;p33"/>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33"/>
            <p:cNvSpPr/>
            <p:nvPr/>
          </p:nvSpPr>
          <p:spPr>
            <a:xfrm rot="10800000">
              <a:off x="0" y="0"/>
              <a:ext cx="842596" cy="5666154"/>
            </a:xfrm>
            <a:prstGeom prst="triangle">
              <a:avLst>
                <a:gd name="adj" fmla="val 100000"/>
              </a:avLst>
            </a:prstGeom>
            <a:solidFill>
              <a:schemeClr val="accent1">
                <a:alpha val="85098"/>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2" name="Google Shape;42;p33"/>
          <p:cNvSpPr txBox="1">
            <a:spLocks noGrp="1"/>
          </p:cNvSpPr>
          <p:nvPr>
            <p:ph type="ctrTitle"/>
          </p:nvPr>
        </p:nvSpPr>
        <p:spPr>
          <a:xfrm>
            <a:off x="1130300" y="1803400"/>
            <a:ext cx="5825202" cy="1234727"/>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Clr>
                <a:schemeClr val="accent1"/>
              </a:buClr>
              <a:buSzPts val="4050"/>
              <a:buFont typeface="Trebuchet MS"/>
              <a:buNone/>
              <a:defRPr sz="405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3"/>
          <p:cNvSpPr txBox="1">
            <a:spLocks noGrp="1"/>
          </p:cNvSpPr>
          <p:nvPr>
            <p:ph type="subTitle" idx="1"/>
          </p:nvPr>
        </p:nvSpPr>
        <p:spPr>
          <a:xfrm>
            <a:off x="1130300" y="3038125"/>
            <a:ext cx="5825202" cy="822674"/>
          </a:xfrm>
          <a:prstGeom prst="rect">
            <a:avLst/>
          </a:prstGeom>
          <a:noFill/>
          <a:ln>
            <a:noFill/>
          </a:ln>
        </p:spPr>
        <p:txBody>
          <a:bodyPr spcFirstLastPara="1" wrap="square" lIns="91425" tIns="45700" rIns="91425" bIns="45700" anchor="t" anchorCtr="0">
            <a:normAutofit/>
          </a:bodyPr>
          <a:lstStyle>
            <a:lvl1pPr lvl="0" algn="r">
              <a:spcBef>
                <a:spcPts val="750"/>
              </a:spcBef>
              <a:spcAft>
                <a:spcPts val="0"/>
              </a:spcAft>
              <a:buSzPts val="1080"/>
              <a:buNone/>
              <a:defRPr>
                <a:solidFill>
                  <a:srgbClr val="7F7F7F"/>
                </a:solidFill>
              </a:defRPr>
            </a:lvl1pPr>
            <a:lvl2pPr lvl="1" algn="ctr">
              <a:spcBef>
                <a:spcPts val="750"/>
              </a:spcBef>
              <a:spcAft>
                <a:spcPts val="0"/>
              </a:spcAft>
              <a:buSzPts val="960"/>
              <a:buNone/>
              <a:defRPr>
                <a:solidFill>
                  <a:srgbClr val="888888"/>
                </a:solidFill>
              </a:defRPr>
            </a:lvl2pPr>
            <a:lvl3pPr lvl="2" algn="ctr">
              <a:spcBef>
                <a:spcPts val="750"/>
              </a:spcBef>
              <a:spcAft>
                <a:spcPts val="0"/>
              </a:spcAft>
              <a:buSzPts val="840"/>
              <a:buNone/>
              <a:defRPr>
                <a:solidFill>
                  <a:srgbClr val="888888"/>
                </a:solidFill>
              </a:defRPr>
            </a:lvl3pPr>
            <a:lvl4pPr lvl="3" algn="ctr">
              <a:spcBef>
                <a:spcPts val="750"/>
              </a:spcBef>
              <a:spcAft>
                <a:spcPts val="0"/>
              </a:spcAft>
              <a:buSzPts val="720"/>
              <a:buNone/>
              <a:defRPr>
                <a:solidFill>
                  <a:srgbClr val="888888"/>
                </a:solidFill>
              </a:defRPr>
            </a:lvl4pPr>
            <a:lvl5pPr lvl="4" algn="ctr">
              <a:spcBef>
                <a:spcPts val="750"/>
              </a:spcBef>
              <a:spcAft>
                <a:spcPts val="0"/>
              </a:spcAft>
              <a:buSzPts val="720"/>
              <a:buNone/>
              <a:defRPr>
                <a:solidFill>
                  <a:srgbClr val="888888"/>
                </a:solidFill>
              </a:defRPr>
            </a:lvl5pPr>
            <a:lvl6pPr lvl="5" algn="ctr">
              <a:spcBef>
                <a:spcPts val="750"/>
              </a:spcBef>
              <a:spcAft>
                <a:spcPts val="0"/>
              </a:spcAft>
              <a:buSzPts val="720"/>
              <a:buNone/>
              <a:defRPr>
                <a:solidFill>
                  <a:srgbClr val="888888"/>
                </a:solidFill>
              </a:defRPr>
            </a:lvl6pPr>
            <a:lvl7pPr lvl="6" algn="ctr">
              <a:spcBef>
                <a:spcPts val="750"/>
              </a:spcBef>
              <a:spcAft>
                <a:spcPts val="0"/>
              </a:spcAft>
              <a:buSzPts val="720"/>
              <a:buNone/>
              <a:defRPr>
                <a:solidFill>
                  <a:srgbClr val="888888"/>
                </a:solidFill>
              </a:defRPr>
            </a:lvl7pPr>
            <a:lvl8pPr lvl="7" algn="ctr">
              <a:spcBef>
                <a:spcPts val="750"/>
              </a:spcBef>
              <a:spcAft>
                <a:spcPts val="0"/>
              </a:spcAft>
              <a:buSzPts val="720"/>
              <a:buNone/>
              <a:defRPr>
                <a:solidFill>
                  <a:srgbClr val="888888"/>
                </a:solidFill>
              </a:defRPr>
            </a:lvl8pPr>
            <a:lvl9pPr lvl="8" algn="ctr">
              <a:spcBef>
                <a:spcPts val="750"/>
              </a:spcBef>
              <a:spcAft>
                <a:spcPts val="0"/>
              </a:spcAft>
              <a:buSzPts val="720"/>
              <a:buNone/>
              <a:defRPr>
                <a:solidFill>
                  <a:srgbClr val="888888"/>
                </a:solidFill>
              </a:defRPr>
            </a:lvl9pPr>
          </a:lstStyle>
          <a:p>
            <a:endParaRPr/>
          </a:p>
        </p:txBody>
      </p:sp>
      <p:sp>
        <p:nvSpPr>
          <p:cNvPr id="44" name="Google Shape;44;p33"/>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33"/>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33"/>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47"/>
        <p:cNvGrpSpPr/>
        <p:nvPr/>
      </p:nvGrpSpPr>
      <p:grpSpPr>
        <a:xfrm>
          <a:off x="0" y="0"/>
          <a:ext cx="0" cy="0"/>
          <a:chOff x="0" y="0"/>
          <a:chExt cx="0" cy="0"/>
        </a:xfrm>
      </p:grpSpPr>
      <p:sp>
        <p:nvSpPr>
          <p:cNvPr id="48" name="Google Shape;48;p34"/>
          <p:cNvSpPr txBox="1">
            <a:spLocks noGrp="1"/>
          </p:cNvSpPr>
          <p:nvPr>
            <p:ph type="title"/>
          </p:nvPr>
        </p:nvSpPr>
        <p:spPr>
          <a:xfrm>
            <a:off x="508001" y="457200"/>
            <a:ext cx="6447501" cy="9906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2700"/>
              <a:buFont typeface="Trebuchet MS"/>
              <a:buNone/>
              <a:defRPr sz="27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34"/>
          <p:cNvSpPr txBox="1">
            <a:spLocks noGrp="1"/>
          </p:cNvSpPr>
          <p:nvPr>
            <p:ph type="body" idx="1"/>
          </p:nvPr>
        </p:nvSpPr>
        <p:spPr>
          <a:xfrm>
            <a:off x="508001" y="1620442"/>
            <a:ext cx="6447501" cy="2910580"/>
          </a:xfrm>
          <a:prstGeom prst="rect">
            <a:avLst/>
          </a:prstGeom>
          <a:noFill/>
          <a:ln>
            <a:noFill/>
          </a:ln>
        </p:spPr>
        <p:txBody>
          <a:bodyPr spcFirstLastPara="1" wrap="square" lIns="91425" tIns="45700" rIns="91425" bIns="45700" anchor="t" anchorCtr="0">
            <a:norm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50" name="Google Shape;50;p34"/>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34"/>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4"/>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53"/>
        <p:cNvGrpSpPr/>
        <p:nvPr/>
      </p:nvGrpSpPr>
      <p:grpSpPr>
        <a:xfrm>
          <a:off x="0" y="0"/>
          <a:ext cx="0" cy="0"/>
          <a:chOff x="0" y="0"/>
          <a:chExt cx="0" cy="0"/>
        </a:xfrm>
      </p:grpSpPr>
      <p:sp>
        <p:nvSpPr>
          <p:cNvPr id="54" name="Google Shape;54;p35"/>
          <p:cNvSpPr txBox="1">
            <a:spLocks noGrp="1"/>
          </p:cNvSpPr>
          <p:nvPr>
            <p:ph type="title"/>
          </p:nvPr>
        </p:nvSpPr>
        <p:spPr>
          <a:xfrm>
            <a:off x="508001" y="2025651"/>
            <a:ext cx="6447501" cy="1369936"/>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3000"/>
              <a:buFont typeface="Trebuchet MS"/>
              <a:buNone/>
              <a:defRPr sz="3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35"/>
          <p:cNvSpPr txBox="1">
            <a:spLocks noGrp="1"/>
          </p:cNvSpPr>
          <p:nvPr>
            <p:ph type="body" idx="1"/>
          </p:nvPr>
        </p:nvSpPr>
        <p:spPr>
          <a:xfrm>
            <a:off x="508001" y="3395586"/>
            <a:ext cx="6447501" cy="645300"/>
          </a:xfrm>
          <a:prstGeom prst="rect">
            <a:avLst/>
          </a:prstGeom>
          <a:noFill/>
          <a:ln>
            <a:noFill/>
          </a:ln>
        </p:spPr>
        <p:txBody>
          <a:bodyPr spcFirstLastPara="1" wrap="square" lIns="91425" tIns="45700" rIns="91425" bIns="45700" anchor="t" anchorCtr="0">
            <a:normAutofit/>
          </a:bodyPr>
          <a:lstStyle>
            <a:lvl1pPr marL="457200" lvl="0" indent="-228600" algn="l">
              <a:spcBef>
                <a:spcPts val="750"/>
              </a:spcBef>
              <a:spcAft>
                <a:spcPts val="0"/>
              </a:spcAft>
              <a:buSzPts val="1200"/>
              <a:buNone/>
              <a:defRPr sz="1500">
                <a:solidFill>
                  <a:srgbClr val="7F7F7F"/>
                </a:solidFill>
              </a:defRPr>
            </a:lvl1pPr>
            <a:lvl2pPr marL="914400" lvl="1" indent="-228600" algn="l">
              <a:spcBef>
                <a:spcPts val="750"/>
              </a:spcBef>
              <a:spcAft>
                <a:spcPts val="0"/>
              </a:spcAft>
              <a:buSzPts val="1080"/>
              <a:buNone/>
              <a:defRPr sz="1350">
                <a:solidFill>
                  <a:srgbClr val="888888"/>
                </a:solidFill>
              </a:defRPr>
            </a:lvl2pPr>
            <a:lvl3pPr marL="1371600" lvl="2" indent="-228600" algn="l">
              <a:spcBef>
                <a:spcPts val="750"/>
              </a:spcBef>
              <a:spcAft>
                <a:spcPts val="0"/>
              </a:spcAft>
              <a:buSzPts val="960"/>
              <a:buNone/>
              <a:defRPr sz="1200">
                <a:solidFill>
                  <a:srgbClr val="888888"/>
                </a:solidFill>
              </a:defRPr>
            </a:lvl3pPr>
            <a:lvl4pPr marL="1828800" lvl="3" indent="-228600" algn="l">
              <a:spcBef>
                <a:spcPts val="750"/>
              </a:spcBef>
              <a:spcAft>
                <a:spcPts val="0"/>
              </a:spcAft>
              <a:buSzPts val="840"/>
              <a:buNone/>
              <a:defRPr sz="1050">
                <a:solidFill>
                  <a:srgbClr val="888888"/>
                </a:solidFill>
              </a:defRPr>
            </a:lvl4pPr>
            <a:lvl5pPr marL="2286000" lvl="4" indent="-228600" algn="l">
              <a:spcBef>
                <a:spcPts val="750"/>
              </a:spcBef>
              <a:spcAft>
                <a:spcPts val="0"/>
              </a:spcAft>
              <a:buSzPts val="840"/>
              <a:buNone/>
              <a:defRPr sz="1050">
                <a:solidFill>
                  <a:srgbClr val="888888"/>
                </a:solidFill>
              </a:defRPr>
            </a:lvl5pPr>
            <a:lvl6pPr marL="2743200" lvl="5" indent="-228600" algn="l">
              <a:spcBef>
                <a:spcPts val="750"/>
              </a:spcBef>
              <a:spcAft>
                <a:spcPts val="0"/>
              </a:spcAft>
              <a:buSzPts val="840"/>
              <a:buNone/>
              <a:defRPr sz="1050">
                <a:solidFill>
                  <a:srgbClr val="888888"/>
                </a:solidFill>
              </a:defRPr>
            </a:lvl6pPr>
            <a:lvl7pPr marL="3200400" lvl="6" indent="-228600" algn="l">
              <a:spcBef>
                <a:spcPts val="750"/>
              </a:spcBef>
              <a:spcAft>
                <a:spcPts val="0"/>
              </a:spcAft>
              <a:buSzPts val="840"/>
              <a:buNone/>
              <a:defRPr sz="1050">
                <a:solidFill>
                  <a:srgbClr val="888888"/>
                </a:solidFill>
              </a:defRPr>
            </a:lvl7pPr>
            <a:lvl8pPr marL="3657600" lvl="7" indent="-228600" algn="l">
              <a:spcBef>
                <a:spcPts val="750"/>
              </a:spcBef>
              <a:spcAft>
                <a:spcPts val="0"/>
              </a:spcAft>
              <a:buSzPts val="840"/>
              <a:buNone/>
              <a:defRPr sz="1050">
                <a:solidFill>
                  <a:srgbClr val="888888"/>
                </a:solidFill>
              </a:defRPr>
            </a:lvl8pPr>
            <a:lvl9pPr marL="4114800" lvl="8" indent="-228600" algn="l">
              <a:spcBef>
                <a:spcPts val="750"/>
              </a:spcBef>
              <a:spcAft>
                <a:spcPts val="0"/>
              </a:spcAft>
              <a:buSzPts val="840"/>
              <a:buNone/>
              <a:defRPr sz="1050">
                <a:solidFill>
                  <a:srgbClr val="888888"/>
                </a:solidFill>
              </a:defRPr>
            </a:lvl9pPr>
          </a:lstStyle>
          <a:p>
            <a:endParaRPr/>
          </a:p>
        </p:txBody>
      </p:sp>
      <p:sp>
        <p:nvSpPr>
          <p:cNvPr id="56" name="Google Shape;56;p35"/>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5"/>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35"/>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59"/>
        <p:cNvGrpSpPr/>
        <p:nvPr/>
      </p:nvGrpSpPr>
      <p:grpSpPr>
        <a:xfrm>
          <a:off x="0" y="0"/>
          <a:ext cx="0" cy="0"/>
          <a:chOff x="0" y="0"/>
          <a:chExt cx="0" cy="0"/>
        </a:xfrm>
      </p:grpSpPr>
      <p:sp>
        <p:nvSpPr>
          <p:cNvPr id="60" name="Google Shape;60;p36"/>
          <p:cNvSpPr txBox="1">
            <a:spLocks noGrp="1"/>
          </p:cNvSpPr>
          <p:nvPr>
            <p:ph type="title"/>
          </p:nvPr>
        </p:nvSpPr>
        <p:spPr>
          <a:xfrm>
            <a:off x="508001" y="457200"/>
            <a:ext cx="6447501" cy="9906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36"/>
          <p:cNvSpPr txBox="1">
            <a:spLocks noGrp="1"/>
          </p:cNvSpPr>
          <p:nvPr>
            <p:ph type="body" idx="1"/>
          </p:nvPr>
        </p:nvSpPr>
        <p:spPr>
          <a:xfrm>
            <a:off x="508001" y="1620442"/>
            <a:ext cx="3138026" cy="2910579"/>
          </a:xfrm>
          <a:prstGeom prst="rect">
            <a:avLst/>
          </a:prstGeom>
          <a:noFill/>
          <a:ln>
            <a:noFill/>
          </a:ln>
        </p:spPr>
        <p:txBody>
          <a:bodyPr spcFirstLastPara="1" wrap="square" lIns="91425" tIns="45700" rIns="91425" bIns="45700" anchor="t" anchorCtr="0">
            <a:norm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62" name="Google Shape;62;p36"/>
          <p:cNvSpPr txBox="1">
            <a:spLocks noGrp="1"/>
          </p:cNvSpPr>
          <p:nvPr>
            <p:ph type="body" idx="2"/>
          </p:nvPr>
        </p:nvSpPr>
        <p:spPr>
          <a:xfrm>
            <a:off x="3817477" y="1620442"/>
            <a:ext cx="3138026" cy="2910580"/>
          </a:xfrm>
          <a:prstGeom prst="rect">
            <a:avLst/>
          </a:prstGeom>
          <a:noFill/>
          <a:ln>
            <a:noFill/>
          </a:ln>
        </p:spPr>
        <p:txBody>
          <a:bodyPr spcFirstLastPara="1" wrap="square" lIns="91425" tIns="45700" rIns="91425" bIns="45700" anchor="t" anchorCtr="0">
            <a:norm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63" name="Google Shape;63;p36"/>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6"/>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36"/>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66"/>
        <p:cNvGrpSpPr/>
        <p:nvPr/>
      </p:nvGrpSpPr>
      <p:grpSpPr>
        <a:xfrm>
          <a:off x="0" y="0"/>
          <a:ext cx="0" cy="0"/>
          <a:chOff x="0" y="0"/>
          <a:chExt cx="0" cy="0"/>
        </a:xfrm>
      </p:grpSpPr>
      <p:sp>
        <p:nvSpPr>
          <p:cNvPr id="67" name="Google Shape;67;p37"/>
          <p:cNvSpPr txBox="1">
            <a:spLocks noGrp="1"/>
          </p:cNvSpPr>
          <p:nvPr>
            <p:ph type="title"/>
          </p:nvPr>
        </p:nvSpPr>
        <p:spPr>
          <a:xfrm>
            <a:off x="508001" y="457200"/>
            <a:ext cx="6447501" cy="9906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27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37"/>
          <p:cNvSpPr txBox="1">
            <a:spLocks noGrp="1"/>
          </p:cNvSpPr>
          <p:nvPr>
            <p:ph type="body" idx="1"/>
          </p:nvPr>
        </p:nvSpPr>
        <p:spPr>
          <a:xfrm>
            <a:off x="506809" y="1620737"/>
            <a:ext cx="3139217" cy="432197"/>
          </a:xfrm>
          <a:prstGeom prst="rect">
            <a:avLst/>
          </a:prstGeom>
          <a:noFill/>
          <a:ln>
            <a:noFill/>
          </a:ln>
        </p:spPr>
        <p:txBody>
          <a:bodyPr spcFirstLastPara="1" wrap="square" lIns="91425" tIns="45700" rIns="91425" bIns="45700" anchor="b" anchorCtr="0">
            <a:noAutofit/>
          </a:bodyPr>
          <a:lstStyle>
            <a:lvl1pPr marL="457200" lvl="0" indent="-228600" algn="l">
              <a:spcBef>
                <a:spcPts val="750"/>
              </a:spcBef>
              <a:spcAft>
                <a:spcPts val="0"/>
              </a:spcAft>
              <a:buSzPts val="1440"/>
              <a:buNone/>
              <a:defRPr sz="1800" b="0"/>
            </a:lvl1pPr>
            <a:lvl2pPr marL="914400" lvl="1" indent="-228600" algn="l">
              <a:spcBef>
                <a:spcPts val="750"/>
              </a:spcBef>
              <a:spcAft>
                <a:spcPts val="0"/>
              </a:spcAft>
              <a:buSzPts val="1200"/>
              <a:buNone/>
              <a:defRPr sz="1500" b="1"/>
            </a:lvl2pPr>
            <a:lvl3pPr marL="1371600" lvl="2" indent="-228600" algn="l">
              <a:spcBef>
                <a:spcPts val="750"/>
              </a:spcBef>
              <a:spcAft>
                <a:spcPts val="0"/>
              </a:spcAft>
              <a:buSzPts val="1080"/>
              <a:buNone/>
              <a:defRPr sz="1350" b="1"/>
            </a:lvl3pPr>
            <a:lvl4pPr marL="1828800" lvl="3" indent="-228600" algn="l">
              <a:spcBef>
                <a:spcPts val="750"/>
              </a:spcBef>
              <a:spcAft>
                <a:spcPts val="0"/>
              </a:spcAft>
              <a:buSzPts val="960"/>
              <a:buNone/>
              <a:defRPr sz="1200" b="1"/>
            </a:lvl4pPr>
            <a:lvl5pPr marL="2286000" lvl="4" indent="-228600" algn="l">
              <a:spcBef>
                <a:spcPts val="750"/>
              </a:spcBef>
              <a:spcAft>
                <a:spcPts val="0"/>
              </a:spcAft>
              <a:buSzPts val="960"/>
              <a:buNone/>
              <a:defRPr sz="1200" b="1"/>
            </a:lvl5pPr>
            <a:lvl6pPr marL="2743200" lvl="5" indent="-228600" algn="l">
              <a:spcBef>
                <a:spcPts val="750"/>
              </a:spcBef>
              <a:spcAft>
                <a:spcPts val="0"/>
              </a:spcAft>
              <a:buSzPts val="960"/>
              <a:buNone/>
              <a:defRPr sz="1200" b="1"/>
            </a:lvl6pPr>
            <a:lvl7pPr marL="3200400" lvl="6" indent="-228600" algn="l">
              <a:spcBef>
                <a:spcPts val="750"/>
              </a:spcBef>
              <a:spcAft>
                <a:spcPts val="0"/>
              </a:spcAft>
              <a:buSzPts val="960"/>
              <a:buNone/>
              <a:defRPr sz="1200" b="1"/>
            </a:lvl7pPr>
            <a:lvl8pPr marL="3657600" lvl="7" indent="-228600" algn="l">
              <a:spcBef>
                <a:spcPts val="750"/>
              </a:spcBef>
              <a:spcAft>
                <a:spcPts val="0"/>
              </a:spcAft>
              <a:buSzPts val="960"/>
              <a:buNone/>
              <a:defRPr sz="1200" b="1"/>
            </a:lvl8pPr>
            <a:lvl9pPr marL="4114800" lvl="8" indent="-228600" algn="l">
              <a:spcBef>
                <a:spcPts val="750"/>
              </a:spcBef>
              <a:spcAft>
                <a:spcPts val="0"/>
              </a:spcAft>
              <a:buSzPts val="960"/>
              <a:buNone/>
              <a:defRPr sz="1200" b="1"/>
            </a:lvl9pPr>
          </a:lstStyle>
          <a:p>
            <a:endParaRPr/>
          </a:p>
        </p:txBody>
      </p:sp>
      <p:sp>
        <p:nvSpPr>
          <p:cNvPr id="69" name="Google Shape;69;p37"/>
          <p:cNvSpPr txBox="1">
            <a:spLocks noGrp="1"/>
          </p:cNvSpPr>
          <p:nvPr>
            <p:ph type="body" idx="2"/>
          </p:nvPr>
        </p:nvSpPr>
        <p:spPr>
          <a:xfrm>
            <a:off x="506809" y="2052934"/>
            <a:ext cx="3139217" cy="2478088"/>
          </a:xfrm>
          <a:prstGeom prst="rect">
            <a:avLst/>
          </a:prstGeom>
          <a:noFill/>
          <a:ln>
            <a:noFill/>
          </a:ln>
        </p:spPr>
        <p:txBody>
          <a:bodyPr spcFirstLastPara="1" wrap="square" lIns="91425" tIns="45700" rIns="91425" bIns="45700" anchor="t" anchorCtr="0">
            <a:norm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70" name="Google Shape;70;p37"/>
          <p:cNvSpPr txBox="1">
            <a:spLocks noGrp="1"/>
          </p:cNvSpPr>
          <p:nvPr>
            <p:ph type="body" idx="3"/>
          </p:nvPr>
        </p:nvSpPr>
        <p:spPr>
          <a:xfrm>
            <a:off x="3816287" y="1620737"/>
            <a:ext cx="3139214" cy="432197"/>
          </a:xfrm>
          <a:prstGeom prst="rect">
            <a:avLst/>
          </a:prstGeom>
          <a:noFill/>
          <a:ln>
            <a:noFill/>
          </a:ln>
        </p:spPr>
        <p:txBody>
          <a:bodyPr spcFirstLastPara="1" wrap="square" lIns="91425" tIns="45700" rIns="91425" bIns="45700" anchor="b" anchorCtr="0">
            <a:noAutofit/>
          </a:bodyPr>
          <a:lstStyle>
            <a:lvl1pPr marL="457200" lvl="0" indent="-228600" algn="l">
              <a:spcBef>
                <a:spcPts val="750"/>
              </a:spcBef>
              <a:spcAft>
                <a:spcPts val="0"/>
              </a:spcAft>
              <a:buSzPts val="1440"/>
              <a:buNone/>
              <a:defRPr sz="1800" b="0"/>
            </a:lvl1pPr>
            <a:lvl2pPr marL="914400" lvl="1" indent="-228600" algn="l">
              <a:spcBef>
                <a:spcPts val="750"/>
              </a:spcBef>
              <a:spcAft>
                <a:spcPts val="0"/>
              </a:spcAft>
              <a:buSzPts val="1200"/>
              <a:buNone/>
              <a:defRPr sz="1500" b="1"/>
            </a:lvl2pPr>
            <a:lvl3pPr marL="1371600" lvl="2" indent="-228600" algn="l">
              <a:spcBef>
                <a:spcPts val="750"/>
              </a:spcBef>
              <a:spcAft>
                <a:spcPts val="0"/>
              </a:spcAft>
              <a:buSzPts val="1080"/>
              <a:buNone/>
              <a:defRPr sz="1350" b="1"/>
            </a:lvl3pPr>
            <a:lvl4pPr marL="1828800" lvl="3" indent="-228600" algn="l">
              <a:spcBef>
                <a:spcPts val="750"/>
              </a:spcBef>
              <a:spcAft>
                <a:spcPts val="0"/>
              </a:spcAft>
              <a:buSzPts val="960"/>
              <a:buNone/>
              <a:defRPr sz="1200" b="1"/>
            </a:lvl4pPr>
            <a:lvl5pPr marL="2286000" lvl="4" indent="-228600" algn="l">
              <a:spcBef>
                <a:spcPts val="750"/>
              </a:spcBef>
              <a:spcAft>
                <a:spcPts val="0"/>
              </a:spcAft>
              <a:buSzPts val="960"/>
              <a:buNone/>
              <a:defRPr sz="1200" b="1"/>
            </a:lvl5pPr>
            <a:lvl6pPr marL="2743200" lvl="5" indent="-228600" algn="l">
              <a:spcBef>
                <a:spcPts val="750"/>
              </a:spcBef>
              <a:spcAft>
                <a:spcPts val="0"/>
              </a:spcAft>
              <a:buSzPts val="960"/>
              <a:buNone/>
              <a:defRPr sz="1200" b="1"/>
            </a:lvl6pPr>
            <a:lvl7pPr marL="3200400" lvl="6" indent="-228600" algn="l">
              <a:spcBef>
                <a:spcPts val="750"/>
              </a:spcBef>
              <a:spcAft>
                <a:spcPts val="0"/>
              </a:spcAft>
              <a:buSzPts val="960"/>
              <a:buNone/>
              <a:defRPr sz="1200" b="1"/>
            </a:lvl7pPr>
            <a:lvl8pPr marL="3657600" lvl="7" indent="-228600" algn="l">
              <a:spcBef>
                <a:spcPts val="750"/>
              </a:spcBef>
              <a:spcAft>
                <a:spcPts val="0"/>
              </a:spcAft>
              <a:buSzPts val="960"/>
              <a:buNone/>
              <a:defRPr sz="1200" b="1"/>
            </a:lvl8pPr>
            <a:lvl9pPr marL="4114800" lvl="8" indent="-228600" algn="l">
              <a:spcBef>
                <a:spcPts val="750"/>
              </a:spcBef>
              <a:spcAft>
                <a:spcPts val="0"/>
              </a:spcAft>
              <a:buSzPts val="960"/>
              <a:buNone/>
              <a:defRPr sz="1200" b="1"/>
            </a:lvl9pPr>
          </a:lstStyle>
          <a:p>
            <a:endParaRPr/>
          </a:p>
        </p:txBody>
      </p:sp>
      <p:sp>
        <p:nvSpPr>
          <p:cNvPr id="71" name="Google Shape;71;p37"/>
          <p:cNvSpPr txBox="1">
            <a:spLocks noGrp="1"/>
          </p:cNvSpPr>
          <p:nvPr>
            <p:ph type="body" idx="4"/>
          </p:nvPr>
        </p:nvSpPr>
        <p:spPr>
          <a:xfrm>
            <a:off x="3816288" y="2052934"/>
            <a:ext cx="3139213" cy="2478088"/>
          </a:xfrm>
          <a:prstGeom prst="rect">
            <a:avLst/>
          </a:prstGeom>
          <a:noFill/>
          <a:ln>
            <a:noFill/>
          </a:ln>
        </p:spPr>
        <p:txBody>
          <a:bodyPr spcFirstLastPara="1" wrap="square" lIns="91425" tIns="45700" rIns="91425" bIns="45700" anchor="t" anchorCtr="0">
            <a:norm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72" name="Google Shape;72;p37"/>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37"/>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37"/>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75"/>
        <p:cNvGrpSpPr/>
        <p:nvPr/>
      </p:nvGrpSpPr>
      <p:grpSpPr>
        <a:xfrm>
          <a:off x="0" y="0"/>
          <a:ext cx="0" cy="0"/>
          <a:chOff x="0" y="0"/>
          <a:chExt cx="0" cy="0"/>
        </a:xfrm>
      </p:grpSpPr>
      <p:sp>
        <p:nvSpPr>
          <p:cNvPr id="76" name="Google Shape;76;p38"/>
          <p:cNvSpPr txBox="1">
            <a:spLocks noGrp="1"/>
          </p:cNvSpPr>
          <p:nvPr>
            <p:ph type="title"/>
          </p:nvPr>
        </p:nvSpPr>
        <p:spPr>
          <a:xfrm>
            <a:off x="508001" y="457200"/>
            <a:ext cx="6447501" cy="9906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8"/>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8"/>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8"/>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80"/>
        <p:cNvGrpSpPr/>
        <p:nvPr/>
      </p:nvGrpSpPr>
      <p:grpSpPr>
        <a:xfrm>
          <a:off x="0" y="0"/>
          <a:ext cx="0" cy="0"/>
          <a:chOff x="0" y="0"/>
          <a:chExt cx="0" cy="0"/>
        </a:xfrm>
      </p:grpSpPr>
      <p:sp>
        <p:nvSpPr>
          <p:cNvPr id="81" name="Google Shape;81;p39"/>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9"/>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9"/>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84"/>
        <p:cNvGrpSpPr/>
        <p:nvPr/>
      </p:nvGrpSpPr>
      <p:grpSpPr>
        <a:xfrm>
          <a:off x="0" y="0"/>
          <a:ext cx="0" cy="0"/>
          <a:chOff x="0" y="0"/>
          <a:chExt cx="0" cy="0"/>
        </a:xfrm>
      </p:grpSpPr>
      <p:sp>
        <p:nvSpPr>
          <p:cNvPr id="85" name="Google Shape;85;p40"/>
          <p:cNvSpPr txBox="1">
            <a:spLocks noGrp="1"/>
          </p:cNvSpPr>
          <p:nvPr>
            <p:ph type="title"/>
          </p:nvPr>
        </p:nvSpPr>
        <p:spPr>
          <a:xfrm>
            <a:off x="508001" y="1123953"/>
            <a:ext cx="2890896" cy="9588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1500"/>
              <a:buFont typeface="Trebuchet MS"/>
              <a:buNone/>
              <a:defRPr sz="15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40"/>
          <p:cNvSpPr txBox="1">
            <a:spLocks noGrp="1"/>
          </p:cNvSpPr>
          <p:nvPr>
            <p:ph type="body" idx="1"/>
          </p:nvPr>
        </p:nvSpPr>
        <p:spPr>
          <a:xfrm>
            <a:off x="3570346" y="386193"/>
            <a:ext cx="3385156" cy="4144828"/>
          </a:xfrm>
          <a:prstGeom prst="rect">
            <a:avLst/>
          </a:prstGeom>
          <a:noFill/>
          <a:ln>
            <a:noFill/>
          </a:ln>
        </p:spPr>
        <p:txBody>
          <a:bodyPr spcFirstLastPara="1" wrap="square" lIns="91425" tIns="45700" rIns="91425" bIns="45700" anchor="t" anchorCtr="0">
            <a:norm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87" name="Google Shape;87;p40"/>
          <p:cNvSpPr txBox="1">
            <a:spLocks noGrp="1"/>
          </p:cNvSpPr>
          <p:nvPr>
            <p:ph type="body" idx="2"/>
          </p:nvPr>
        </p:nvSpPr>
        <p:spPr>
          <a:xfrm>
            <a:off x="508001" y="2082802"/>
            <a:ext cx="2890896" cy="1938337"/>
          </a:xfrm>
          <a:prstGeom prst="rect">
            <a:avLst/>
          </a:prstGeom>
          <a:noFill/>
          <a:ln>
            <a:noFill/>
          </a:ln>
        </p:spPr>
        <p:txBody>
          <a:bodyPr spcFirstLastPara="1" wrap="square" lIns="91425" tIns="45700" rIns="91425" bIns="45700" anchor="t" anchorCtr="0">
            <a:normAutofit/>
          </a:bodyPr>
          <a:lstStyle>
            <a:lvl1pPr marL="457200" lvl="0" indent="-228600" algn="l">
              <a:spcBef>
                <a:spcPts val="750"/>
              </a:spcBef>
              <a:spcAft>
                <a:spcPts val="0"/>
              </a:spcAft>
              <a:buSzPts val="840"/>
              <a:buNone/>
              <a:defRPr sz="1050"/>
            </a:lvl1pPr>
            <a:lvl2pPr marL="914400" lvl="1" indent="-228600" algn="l">
              <a:spcBef>
                <a:spcPts val="750"/>
              </a:spcBef>
              <a:spcAft>
                <a:spcPts val="0"/>
              </a:spcAft>
              <a:buSzPts val="840"/>
              <a:buNone/>
              <a:defRPr sz="1050"/>
            </a:lvl2pPr>
            <a:lvl3pPr marL="1371600" lvl="2" indent="-228600" algn="l">
              <a:spcBef>
                <a:spcPts val="750"/>
              </a:spcBef>
              <a:spcAft>
                <a:spcPts val="0"/>
              </a:spcAft>
              <a:buSzPts val="720"/>
              <a:buNone/>
              <a:defRPr sz="900"/>
            </a:lvl3pPr>
            <a:lvl4pPr marL="1828800" lvl="3" indent="-228600" algn="l">
              <a:spcBef>
                <a:spcPts val="750"/>
              </a:spcBef>
              <a:spcAft>
                <a:spcPts val="0"/>
              </a:spcAft>
              <a:buSzPts val="600"/>
              <a:buNone/>
              <a:defRPr sz="750"/>
            </a:lvl4pPr>
            <a:lvl5pPr marL="2286000" lvl="4" indent="-228600" algn="l">
              <a:spcBef>
                <a:spcPts val="750"/>
              </a:spcBef>
              <a:spcAft>
                <a:spcPts val="0"/>
              </a:spcAft>
              <a:buSzPts val="600"/>
              <a:buNone/>
              <a:defRPr sz="750"/>
            </a:lvl5pPr>
            <a:lvl6pPr marL="2743200" lvl="5" indent="-228600" algn="l">
              <a:spcBef>
                <a:spcPts val="750"/>
              </a:spcBef>
              <a:spcAft>
                <a:spcPts val="0"/>
              </a:spcAft>
              <a:buSzPts val="600"/>
              <a:buNone/>
              <a:defRPr sz="750"/>
            </a:lvl6pPr>
            <a:lvl7pPr marL="3200400" lvl="6" indent="-228600" algn="l">
              <a:spcBef>
                <a:spcPts val="750"/>
              </a:spcBef>
              <a:spcAft>
                <a:spcPts val="0"/>
              </a:spcAft>
              <a:buSzPts val="600"/>
              <a:buNone/>
              <a:defRPr sz="750"/>
            </a:lvl7pPr>
            <a:lvl8pPr marL="3657600" lvl="7" indent="-228600" algn="l">
              <a:spcBef>
                <a:spcPts val="750"/>
              </a:spcBef>
              <a:spcAft>
                <a:spcPts val="0"/>
              </a:spcAft>
              <a:buSzPts val="600"/>
              <a:buNone/>
              <a:defRPr sz="750"/>
            </a:lvl8pPr>
            <a:lvl9pPr marL="4114800" lvl="8" indent="-228600" algn="l">
              <a:spcBef>
                <a:spcPts val="750"/>
              </a:spcBef>
              <a:spcAft>
                <a:spcPts val="0"/>
              </a:spcAft>
              <a:buSzPts val="600"/>
              <a:buNone/>
              <a:defRPr sz="750"/>
            </a:lvl9pPr>
          </a:lstStyle>
          <a:p>
            <a:endParaRPr/>
          </a:p>
        </p:txBody>
      </p:sp>
      <p:sp>
        <p:nvSpPr>
          <p:cNvPr id="88" name="Google Shape;88;p40"/>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40"/>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40"/>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91"/>
        <p:cNvGrpSpPr/>
        <p:nvPr/>
      </p:nvGrpSpPr>
      <p:grpSpPr>
        <a:xfrm>
          <a:off x="0" y="0"/>
          <a:ext cx="0" cy="0"/>
          <a:chOff x="0" y="0"/>
          <a:chExt cx="0" cy="0"/>
        </a:xfrm>
      </p:grpSpPr>
      <p:sp>
        <p:nvSpPr>
          <p:cNvPr id="92" name="Google Shape;92;p41"/>
          <p:cNvSpPr txBox="1">
            <a:spLocks noGrp="1"/>
          </p:cNvSpPr>
          <p:nvPr>
            <p:ph type="title"/>
          </p:nvPr>
        </p:nvSpPr>
        <p:spPr>
          <a:xfrm>
            <a:off x="508001" y="3600450"/>
            <a:ext cx="6447500" cy="425054"/>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1800"/>
              <a:buFont typeface="Trebuchet MS"/>
              <a:buNone/>
              <a:defRPr sz="18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41"/>
          <p:cNvSpPr>
            <a:spLocks noGrp="1"/>
          </p:cNvSpPr>
          <p:nvPr>
            <p:ph type="pic" idx="2"/>
          </p:nvPr>
        </p:nvSpPr>
        <p:spPr>
          <a:xfrm>
            <a:off x="508001" y="457200"/>
            <a:ext cx="6447501" cy="2884289"/>
          </a:xfrm>
          <a:prstGeom prst="rect">
            <a:avLst/>
          </a:prstGeom>
          <a:noFill/>
          <a:ln>
            <a:noFill/>
          </a:ln>
        </p:spPr>
      </p:sp>
      <p:sp>
        <p:nvSpPr>
          <p:cNvPr id="94" name="Google Shape;94;p41"/>
          <p:cNvSpPr txBox="1">
            <a:spLocks noGrp="1"/>
          </p:cNvSpPr>
          <p:nvPr>
            <p:ph type="body" idx="1"/>
          </p:nvPr>
        </p:nvSpPr>
        <p:spPr>
          <a:xfrm>
            <a:off x="508001" y="4025504"/>
            <a:ext cx="6447500" cy="505518"/>
          </a:xfrm>
          <a:prstGeom prst="rect">
            <a:avLst/>
          </a:prstGeom>
          <a:noFill/>
          <a:ln>
            <a:noFill/>
          </a:ln>
        </p:spPr>
        <p:txBody>
          <a:bodyPr spcFirstLastPara="1" wrap="square" lIns="91425" tIns="45700" rIns="91425" bIns="45700" anchor="t" anchorCtr="0">
            <a:normAutofit/>
          </a:bodyPr>
          <a:lstStyle>
            <a:lvl1pPr marL="457200" lvl="0" indent="-228600" algn="l">
              <a:spcBef>
                <a:spcPts val="750"/>
              </a:spcBef>
              <a:spcAft>
                <a:spcPts val="0"/>
              </a:spcAft>
              <a:buSzPts val="720"/>
              <a:buNone/>
              <a:defRPr sz="900"/>
            </a:lvl1pPr>
            <a:lvl2pPr marL="914400" lvl="1" indent="-228600" algn="l">
              <a:spcBef>
                <a:spcPts val="750"/>
              </a:spcBef>
              <a:spcAft>
                <a:spcPts val="0"/>
              </a:spcAft>
              <a:buSzPts val="720"/>
              <a:buNone/>
              <a:defRPr sz="900"/>
            </a:lvl2pPr>
            <a:lvl3pPr marL="1371600" lvl="2" indent="-228600" algn="l">
              <a:spcBef>
                <a:spcPts val="750"/>
              </a:spcBef>
              <a:spcAft>
                <a:spcPts val="0"/>
              </a:spcAft>
              <a:buSzPts val="600"/>
              <a:buNone/>
              <a:defRPr sz="750"/>
            </a:lvl3pPr>
            <a:lvl4pPr marL="1828800" lvl="3" indent="-228600" algn="l">
              <a:spcBef>
                <a:spcPts val="750"/>
              </a:spcBef>
              <a:spcAft>
                <a:spcPts val="0"/>
              </a:spcAft>
              <a:buSzPts val="540"/>
              <a:buNone/>
              <a:defRPr sz="675"/>
            </a:lvl4pPr>
            <a:lvl5pPr marL="2286000" lvl="4" indent="-228600" algn="l">
              <a:spcBef>
                <a:spcPts val="750"/>
              </a:spcBef>
              <a:spcAft>
                <a:spcPts val="0"/>
              </a:spcAft>
              <a:buSzPts val="540"/>
              <a:buNone/>
              <a:defRPr sz="675"/>
            </a:lvl5pPr>
            <a:lvl6pPr marL="2743200" lvl="5" indent="-228600" algn="l">
              <a:spcBef>
                <a:spcPts val="750"/>
              </a:spcBef>
              <a:spcAft>
                <a:spcPts val="0"/>
              </a:spcAft>
              <a:buSzPts val="540"/>
              <a:buNone/>
              <a:defRPr sz="675"/>
            </a:lvl6pPr>
            <a:lvl7pPr marL="3200400" lvl="6" indent="-228600" algn="l">
              <a:spcBef>
                <a:spcPts val="750"/>
              </a:spcBef>
              <a:spcAft>
                <a:spcPts val="0"/>
              </a:spcAft>
              <a:buSzPts val="540"/>
              <a:buNone/>
              <a:defRPr sz="675"/>
            </a:lvl7pPr>
            <a:lvl8pPr marL="3657600" lvl="7" indent="-228600" algn="l">
              <a:spcBef>
                <a:spcPts val="750"/>
              </a:spcBef>
              <a:spcAft>
                <a:spcPts val="0"/>
              </a:spcAft>
              <a:buSzPts val="540"/>
              <a:buNone/>
              <a:defRPr sz="675"/>
            </a:lvl8pPr>
            <a:lvl9pPr marL="4114800" lvl="8" indent="-228600" algn="l">
              <a:spcBef>
                <a:spcPts val="750"/>
              </a:spcBef>
              <a:spcAft>
                <a:spcPts val="0"/>
              </a:spcAft>
              <a:buSzPts val="540"/>
              <a:buNone/>
              <a:defRPr sz="675"/>
            </a:lvl9pPr>
          </a:lstStyle>
          <a:p>
            <a:endParaRPr/>
          </a:p>
        </p:txBody>
      </p:sp>
      <p:sp>
        <p:nvSpPr>
          <p:cNvPr id="95" name="Google Shape;95;p41"/>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41"/>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41"/>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le and Caption">
  <p:cSld name="Title and Caption">
    <p:spTree>
      <p:nvGrpSpPr>
        <p:cNvPr id="1" name="Shape 98"/>
        <p:cNvGrpSpPr/>
        <p:nvPr/>
      </p:nvGrpSpPr>
      <p:grpSpPr>
        <a:xfrm>
          <a:off x="0" y="0"/>
          <a:ext cx="0" cy="0"/>
          <a:chOff x="0" y="0"/>
          <a:chExt cx="0" cy="0"/>
        </a:xfrm>
      </p:grpSpPr>
      <p:sp>
        <p:nvSpPr>
          <p:cNvPr id="99" name="Google Shape;99;p42"/>
          <p:cNvSpPr txBox="1">
            <a:spLocks noGrp="1"/>
          </p:cNvSpPr>
          <p:nvPr>
            <p:ph type="title"/>
          </p:nvPr>
        </p:nvSpPr>
        <p:spPr>
          <a:xfrm>
            <a:off x="508001" y="457200"/>
            <a:ext cx="6447501" cy="25527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3300"/>
              <a:buFont typeface="Trebuchet MS"/>
              <a:buNone/>
              <a:defRPr sz="33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42"/>
          <p:cNvSpPr txBox="1">
            <a:spLocks noGrp="1"/>
          </p:cNvSpPr>
          <p:nvPr>
            <p:ph type="body" idx="1"/>
          </p:nvPr>
        </p:nvSpPr>
        <p:spPr>
          <a:xfrm>
            <a:off x="508001" y="3352800"/>
            <a:ext cx="6447501" cy="1178222"/>
          </a:xfrm>
          <a:prstGeom prst="rect">
            <a:avLst/>
          </a:prstGeom>
          <a:noFill/>
          <a:ln>
            <a:noFill/>
          </a:ln>
        </p:spPr>
        <p:txBody>
          <a:bodyPr spcFirstLastPara="1" wrap="square" lIns="91425" tIns="45700" rIns="91425" bIns="45700" anchor="ctr" anchorCtr="0">
            <a:normAutofit/>
          </a:bodyPr>
          <a:lstStyle>
            <a:lvl1pPr marL="457200" lvl="0" indent="-228600" algn="l">
              <a:spcBef>
                <a:spcPts val="750"/>
              </a:spcBef>
              <a:spcAft>
                <a:spcPts val="0"/>
              </a:spcAft>
              <a:buSzPts val="1080"/>
              <a:buNone/>
              <a:defRPr sz="1350">
                <a:solidFill>
                  <a:srgbClr val="3F3F3F"/>
                </a:solidFill>
              </a:defRPr>
            </a:lvl1pPr>
            <a:lvl2pPr marL="914400" lvl="1" indent="-228600" algn="l">
              <a:spcBef>
                <a:spcPts val="750"/>
              </a:spcBef>
              <a:spcAft>
                <a:spcPts val="0"/>
              </a:spcAft>
              <a:buSzPts val="1080"/>
              <a:buNone/>
              <a:defRPr sz="1350">
                <a:solidFill>
                  <a:srgbClr val="888888"/>
                </a:solidFill>
              </a:defRPr>
            </a:lvl2pPr>
            <a:lvl3pPr marL="1371600" lvl="2" indent="-228600" algn="l">
              <a:spcBef>
                <a:spcPts val="750"/>
              </a:spcBef>
              <a:spcAft>
                <a:spcPts val="0"/>
              </a:spcAft>
              <a:buSzPts val="960"/>
              <a:buNone/>
              <a:defRPr sz="1200">
                <a:solidFill>
                  <a:srgbClr val="888888"/>
                </a:solidFill>
              </a:defRPr>
            </a:lvl3pPr>
            <a:lvl4pPr marL="1828800" lvl="3" indent="-228600" algn="l">
              <a:spcBef>
                <a:spcPts val="750"/>
              </a:spcBef>
              <a:spcAft>
                <a:spcPts val="0"/>
              </a:spcAft>
              <a:buSzPts val="840"/>
              <a:buNone/>
              <a:defRPr sz="1050">
                <a:solidFill>
                  <a:srgbClr val="888888"/>
                </a:solidFill>
              </a:defRPr>
            </a:lvl4pPr>
            <a:lvl5pPr marL="2286000" lvl="4" indent="-228600" algn="l">
              <a:spcBef>
                <a:spcPts val="750"/>
              </a:spcBef>
              <a:spcAft>
                <a:spcPts val="0"/>
              </a:spcAft>
              <a:buSzPts val="840"/>
              <a:buNone/>
              <a:defRPr sz="1050">
                <a:solidFill>
                  <a:srgbClr val="888888"/>
                </a:solidFill>
              </a:defRPr>
            </a:lvl5pPr>
            <a:lvl6pPr marL="2743200" lvl="5" indent="-228600" algn="l">
              <a:spcBef>
                <a:spcPts val="750"/>
              </a:spcBef>
              <a:spcAft>
                <a:spcPts val="0"/>
              </a:spcAft>
              <a:buSzPts val="840"/>
              <a:buNone/>
              <a:defRPr sz="1050">
                <a:solidFill>
                  <a:srgbClr val="888888"/>
                </a:solidFill>
              </a:defRPr>
            </a:lvl6pPr>
            <a:lvl7pPr marL="3200400" lvl="6" indent="-228600" algn="l">
              <a:spcBef>
                <a:spcPts val="750"/>
              </a:spcBef>
              <a:spcAft>
                <a:spcPts val="0"/>
              </a:spcAft>
              <a:buSzPts val="840"/>
              <a:buNone/>
              <a:defRPr sz="1050">
                <a:solidFill>
                  <a:srgbClr val="888888"/>
                </a:solidFill>
              </a:defRPr>
            </a:lvl7pPr>
            <a:lvl8pPr marL="3657600" lvl="7" indent="-228600" algn="l">
              <a:spcBef>
                <a:spcPts val="750"/>
              </a:spcBef>
              <a:spcAft>
                <a:spcPts val="0"/>
              </a:spcAft>
              <a:buSzPts val="840"/>
              <a:buNone/>
              <a:defRPr sz="1050">
                <a:solidFill>
                  <a:srgbClr val="888888"/>
                </a:solidFill>
              </a:defRPr>
            </a:lvl8pPr>
            <a:lvl9pPr marL="4114800" lvl="8" indent="-228600" algn="l">
              <a:spcBef>
                <a:spcPts val="750"/>
              </a:spcBef>
              <a:spcAft>
                <a:spcPts val="0"/>
              </a:spcAft>
              <a:buSzPts val="840"/>
              <a:buNone/>
              <a:defRPr sz="1050">
                <a:solidFill>
                  <a:srgbClr val="888888"/>
                </a:solidFill>
              </a:defRPr>
            </a:lvl9pPr>
          </a:lstStyle>
          <a:p>
            <a:endParaRPr/>
          </a:p>
        </p:txBody>
      </p:sp>
      <p:sp>
        <p:nvSpPr>
          <p:cNvPr id="101" name="Google Shape;101;p42"/>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2"/>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3" name="Google Shape;103;p42"/>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Quote with Caption">
  <p:cSld name="Quote with Caption">
    <p:spTree>
      <p:nvGrpSpPr>
        <p:cNvPr id="1" name="Shape 104"/>
        <p:cNvGrpSpPr/>
        <p:nvPr/>
      </p:nvGrpSpPr>
      <p:grpSpPr>
        <a:xfrm>
          <a:off x="0" y="0"/>
          <a:ext cx="0" cy="0"/>
          <a:chOff x="0" y="0"/>
          <a:chExt cx="0" cy="0"/>
        </a:xfrm>
      </p:grpSpPr>
      <p:sp>
        <p:nvSpPr>
          <p:cNvPr id="105" name="Google Shape;105;p43"/>
          <p:cNvSpPr txBox="1">
            <a:spLocks noGrp="1"/>
          </p:cNvSpPr>
          <p:nvPr>
            <p:ph type="title"/>
          </p:nvPr>
        </p:nvSpPr>
        <p:spPr>
          <a:xfrm>
            <a:off x="698500" y="457200"/>
            <a:ext cx="6070601" cy="226695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3300"/>
              <a:buFont typeface="Trebuchet MS"/>
              <a:buNone/>
              <a:defRPr sz="33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43"/>
          <p:cNvSpPr txBox="1">
            <a:spLocks noGrp="1"/>
          </p:cNvSpPr>
          <p:nvPr>
            <p:ph type="body" idx="1"/>
          </p:nvPr>
        </p:nvSpPr>
        <p:spPr>
          <a:xfrm>
            <a:off x="1024604" y="2724150"/>
            <a:ext cx="5418393" cy="285750"/>
          </a:xfrm>
          <a:prstGeom prst="rect">
            <a:avLst/>
          </a:prstGeom>
          <a:noFill/>
          <a:ln>
            <a:noFill/>
          </a:ln>
        </p:spPr>
        <p:txBody>
          <a:bodyPr spcFirstLastPara="1" wrap="square" lIns="91425" tIns="45700" rIns="91425" bIns="45700" anchor="ctr" anchorCtr="0">
            <a:noAutofit/>
          </a:bodyPr>
          <a:lstStyle>
            <a:lvl1pPr marL="457200" lvl="0" indent="-228600" algn="l">
              <a:spcBef>
                <a:spcPts val="750"/>
              </a:spcBef>
              <a:spcAft>
                <a:spcPts val="0"/>
              </a:spcAft>
              <a:buSzPts val="960"/>
              <a:buFont typeface="Trebuchet MS"/>
              <a:buNone/>
              <a:defRPr sz="1200">
                <a:solidFill>
                  <a:srgbClr val="7F7F7F"/>
                </a:solidFill>
              </a:defRPr>
            </a:lvl1pPr>
            <a:lvl2pPr marL="914400" lvl="1" indent="-228600" algn="l">
              <a:spcBef>
                <a:spcPts val="750"/>
              </a:spcBef>
              <a:spcAft>
                <a:spcPts val="0"/>
              </a:spcAft>
              <a:buSzPts val="960"/>
              <a:buFont typeface="Trebuchet MS"/>
              <a:buNone/>
              <a:defRPr/>
            </a:lvl2pPr>
            <a:lvl3pPr marL="1371600" lvl="2" indent="-228600" algn="l">
              <a:spcBef>
                <a:spcPts val="750"/>
              </a:spcBef>
              <a:spcAft>
                <a:spcPts val="0"/>
              </a:spcAft>
              <a:buSzPts val="840"/>
              <a:buFont typeface="Trebuchet MS"/>
              <a:buNone/>
              <a:defRPr/>
            </a:lvl3pPr>
            <a:lvl4pPr marL="1828800" lvl="3" indent="-228600" algn="l">
              <a:spcBef>
                <a:spcPts val="750"/>
              </a:spcBef>
              <a:spcAft>
                <a:spcPts val="0"/>
              </a:spcAft>
              <a:buSzPts val="720"/>
              <a:buFont typeface="Trebuchet MS"/>
              <a:buNone/>
              <a:defRPr/>
            </a:lvl4pPr>
            <a:lvl5pPr marL="2286000" lvl="4" indent="-228600" algn="l">
              <a:spcBef>
                <a:spcPts val="750"/>
              </a:spcBef>
              <a:spcAft>
                <a:spcPts val="0"/>
              </a:spcAft>
              <a:buSzPts val="720"/>
              <a:buFont typeface="Trebuchet MS"/>
              <a:buNone/>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107" name="Google Shape;107;p43"/>
          <p:cNvSpPr txBox="1">
            <a:spLocks noGrp="1"/>
          </p:cNvSpPr>
          <p:nvPr>
            <p:ph type="body" idx="2"/>
          </p:nvPr>
        </p:nvSpPr>
        <p:spPr>
          <a:xfrm>
            <a:off x="508001" y="3352800"/>
            <a:ext cx="6447501" cy="1178222"/>
          </a:xfrm>
          <a:prstGeom prst="rect">
            <a:avLst/>
          </a:prstGeom>
          <a:noFill/>
          <a:ln>
            <a:noFill/>
          </a:ln>
        </p:spPr>
        <p:txBody>
          <a:bodyPr spcFirstLastPara="1" wrap="square" lIns="91425" tIns="45700" rIns="91425" bIns="45700" anchor="ctr" anchorCtr="0">
            <a:normAutofit/>
          </a:bodyPr>
          <a:lstStyle>
            <a:lvl1pPr marL="457200" lvl="0" indent="-228600" algn="l">
              <a:spcBef>
                <a:spcPts val="750"/>
              </a:spcBef>
              <a:spcAft>
                <a:spcPts val="0"/>
              </a:spcAft>
              <a:buSzPts val="1080"/>
              <a:buNone/>
              <a:defRPr sz="1350">
                <a:solidFill>
                  <a:srgbClr val="3F3F3F"/>
                </a:solidFill>
              </a:defRPr>
            </a:lvl1pPr>
            <a:lvl2pPr marL="914400" lvl="1" indent="-228600" algn="l">
              <a:spcBef>
                <a:spcPts val="750"/>
              </a:spcBef>
              <a:spcAft>
                <a:spcPts val="0"/>
              </a:spcAft>
              <a:buSzPts val="1080"/>
              <a:buNone/>
              <a:defRPr sz="1350">
                <a:solidFill>
                  <a:srgbClr val="888888"/>
                </a:solidFill>
              </a:defRPr>
            </a:lvl2pPr>
            <a:lvl3pPr marL="1371600" lvl="2" indent="-228600" algn="l">
              <a:spcBef>
                <a:spcPts val="750"/>
              </a:spcBef>
              <a:spcAft>
                <a:spcPts val="0"/>
              </a:spcAft>
              <a:buSzPts val="960"/>
              <a:buNone/>
              <a:defRPr sz="1200">
                <a:solidFill>
                  <a:srgbClr val="888888"/>
                </a:solidFill>
              </a:defRPr>
            </a:lvl3pPr>
            <a:lvl4pPr marL="1828800" lvl="3" indent="-228600" algn="l">
              <a:spcBef>
                <a:spcPts val="750"/>
              </a:spcBef>
              <a:spcAft>
                <a:spcPts val="0"/>
              </a:spcAft>
              <a:buSzPts val="840"/>
              <a:buNone/>
              <a:defRPr sz="1050">
                <a:solidFill>
                  <a:srgbClr val="888888"/>
                </a:solidFill>
              </a:defRPr>
            </a:lvl4pPr>
            <a:lvl5pPr marL="2286000" lvl="4" indent="-228600" algn="l">
              <a:spcBef>
                <a:spcPts val="750"/>
              </a:spcBef>
              <a:spcAft>
                <a:spcPts val="0"/>
              </a:spcAft>
              <a:buSzPts val="840"/>
              <a:buNone/>
              <a:defRPr sz="1050">
                <a:solidFill>
                  <a:srgbClr val="888888"/>
                </a:solidFill>
              </a:defRPr>
            </a:lvl5pPr>
            <a:lvl6pPr marL="2743200" lvl="5" indent="-228600" algn="l">
              <a:spcBef>
                <a:spcPts val="750"/>
              </a:spcBef>
              <a:spcAft>
                <a:spcPts val="0"/>
              </a:spcAft>
              <a:buSzPts val="840"/>
              <a:buNone/>
              <a:defRPr sz="1050">
                <a:solidFill>
                  <a:srgbClr val="888888"/>
                </a:solidFill>
              </a:defRPr>
            </a:lvl6pPr>
            <a:lvl7pPr marL="3200400" lvl="6" indent="-228600" algn="l">
              <a:spcBef>
                <a:spcPts val="750"/>
              </a:spcBef>
              <a:spcAft>
                <a:spcPts val="0"/>
              </a:spcAft>
              <a:buSzPts val="840"/>
              <a:buNone/>
              <a:defRPr sz="1050">
                <a:solidFill>
                  <a:srgbClr val="888888"/>
                </a:solidFill>
              </a:defRPr>
            </a:lvl7pPr>
            <a:lvl8pPr marL="3657600" lvl="7" indent="-228600" algn="l">
              <a:spcBef>
                <a:spcPts val="750"/>
              </a:spcBef>
              <a:spcAft>
                <a:spcPts val="0"/>
              </a:spcAft>
              <a:buSzPts val="840"/>
              <a:buNone/>
              <a:defRPr sz="1050">
                <a:solidFill>
                  <a:srgbClr val="888888"/>
                </a:solidFill>
              </a:defRPr>
            </a:lvl8pPr>
            <a:lvl9pPr marL="4114800" lvl="8" indent="-228600" algn="l">
              <a:spcBef>
                <a:spcPts val="750"/>
              </a:spcBef>
              <a:spcAft>
                <a:spcPts val="0"/>
              </a:spcAft>
              <a:buSzPts val="840"/>
              <a:buNone/>
              <a:defRPr sz="1050">
                <a:solidFill>
                  <a:srgbClr val="888888"/>
                </a:solidFill>
              </a:defRPr>
            </a:lvl9pPr>
          </a:lstStyle>
          <a:p>
            <a:endParaRPr/>
          </a:p>
        </p:txBody>
      </p:sp>
      <p:sp>
        <p:nvSpPr>
          <p:cNvPr id="108" name="Google Shape;108;p43"/>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43"/>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43"/>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
        <p:nvSpPr>
          <p:cNvPr id="111" name="Google Shape;111;p43"/>
          <p:cNvSpPr txBox="1"/>
          <p:nvPr/>
        </p:nvSpPr>
        <p:spPr>
          <a:xfrm>
            <a:off x="406403" y="592784"/>
            <a:ext cx="457200" cy="438582"/>
          </a:xfrm>
          <a:prstGeom prst="rect">
            <a:avLst/>
          </a:prstGeom>
          <a:noFill/>
          <a:ln>
            <a:noFill/>
          </a:ln>
        </p:spPr>
        <p:txBody>
          <a:bodyPr spcFirstLastPara="1" wrap="square" lIns="68575" tIns="34275" rIns="68575" bIns="34275" anchor="ctr" anchorCtr="0">
            <a:noAutofit/>
          </a:bodyPr>
          <a:lstStyle/>
          <a:p>
            <a:pPr marL="0" marR="0" lvl="0" indent="0" algn="l" rtl="0">
              <a:spcBef>
                <a:spcPts val="0"/>
              </a:spcBef>
              <a:spcAft>
                <a:spcPts val="0"/>
              </a:spcAft>
              <a:buNone/>
            </a:pPr>
            <a:r>
              <a:rPr lang="en-GB" sz="6000">
                <a:solidFill>
                  <a:srgbClr val="BFE471"/>
                </a:solidFill>
                <a:latin typeface="Arial"/>
                <a:ea typeface="Arial"/>
                <a:cs typeface="Arial"/>
                <a:sym typeface="Arial"/>
              </a:rPr>
              <a:t>“</a:t>
            </a:r>
            <a:endParaRPr/>
          </a:p>
        </p:txBody>
      </p:sp>
      <p:sp>
        <p:nvSpPr>
          <p:cNvPr id="112" name="Google Shape;112;p43"/>
          <p:cNvSpPr txBox="1"/>
          <p:nvPr/>
        </p:nvSpPr>
        <p:spPr>
          <a:xfrm>
            <a:off x="6669758" y="2164917"/>
            <a:ext cx="457200" cy="438582"/>
          </a:xfrm>
          <a:prstGeom prst="rect">
            <a:avLst/>
          </a:prstGeom>
          <a:noFill/>
          <a:ln>
            <a:noFill/>
          </a:ln>
        </p:spPr>
        <p:txBody>
          <a:bodyPr spcFirstLastPara="1" wrap="square" lIns="68575" tIns="34275" rIns="68575" bIns="34275" anchor="ctr" anchorCtr="0">
            <a:noAutofit/>
          </a:bodyPr>
          <a:lstStyle/>
          <a:p>
            <a:pPr marL="0" marR="0" lvl="0" indent="0" algn="l" rtl="0">
              <a:spcBef>
                <a:spcPts val="0"/>
              </a:spcBef>
              <a:spcAft>
                <a:spcPts val="0"/>
              </a:spcAft>
              <a:buNone/>
            </a:pPr>
            <a:r>
              <a:rPr lang="en-GB" sz="6000">
                <a:solidFill>
                  <a:srgbClr val="BFE471"/>
                </a:solidFill>
                <a:latin typeface="Arial"/>
                <a:ea typeface="Arial"/>
                <a:cs typeface="Arial"/>
                <a:sym typeface="Arial"/>
              </a:rPr>
              <a:t>”</a:t>
            </a:r>
            <a:endParaRPr sz="1050">
              <a:solidFill>
                <a:srgbClr val="BFE471"/>
              </a:solidFill>
              <a:latin typeface="Arial"/>
              <a:ea typeface="Arial"/>
              <a:cs typeface="Arial"/>
              <a:sym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Name Card">
  <p:cSld name="Name Card">
    <p:spTree>
      <p:nvGrpSpPr>
        <p:cNvPr id="1" name="Shape 113"/>
        <p:cNvGrpSpPr/>
        <p:nvPr/>
      </p:nvGrpSpPr>
      <p:grpSpPr>
        <a:xfrm>
          <a:off x="0" y="0"/>
          <a:ext cx="0" cy="0"/>
          <a:chOff x="0" y="0"/>
          <a:chExt cx="0" cy="0"/>
        </a:xfrm>
      </p:grpSpPr>
      <p:sp>
        <p:nvSpPr>
          <p:cNvPr id="114" name="Google Shape;114;p44"/>
          <p:cNvSpPr txBox="1">
            <a:spLocks noGrp="1"/>
          </p:cNvSpPr>
          <p:nvPr>
            <p:ph type="title"/>
          </p:nvPr>
        </p:nvSpPr>
        <p:spPr>
          <a:xfrm>
            <a:off x="508001" y="1448991"/>
            <a:ext cx="6447501" cy="1946595"/>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3300"/>
              <a:buFont typeface="Trebuchet MS"/>
              <a:buNone/>
              <a:defRPr sz="33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44"/>
          <p:cNvSpPr txBox="1">
            <a:spLocks noGrp="1"/>
          </p:cNvSpPr>
          <p:nvPr>
            <p:ph type="body" idx="1"/>
          </p:nvPr>
        </p:nvSpPr>
        <p:spPr>
          <a:xfrm>
            <a:off x="508001" y="3395586"/>
            <a:ext cx="6447501" cy="1135436"/>
          </a:xfrm>
          <a:prstGeom prst="rect">
            <a:avLst/>
          </a:prstGeom>
          <a:noFill/>
          <a:ln>
            <a:noFill/>
          </a:ln>
        </p:spPr>
        <p:txBody>
          <a:bodyPr spcFirstLastPara="1" wrap="square" lIns="91425" tIns="45700" rIns="91425" bIns="45700" anchor="t" anchorCtr="0">
            <a:normAutofit/>
          </a:bodyPr>
          <a:lstStyle>
            <a:lvl1pPr marL="457200" lvl="0" indent="-228600" algn="l">
              <a:spcBef>
                <a:spcPts val="750"/>
              </a:spcBef>
              <a:spcAft>
                <a:spcPts val="0"/>
              </a:spcAft>
              <a:buSzPts val="1080"/>
              <a:buNone/>
              <a:defRPr sz="1350">
                <a:solidFill>
                  <a:srgbClr val="3F3F3F"/>
                </a:solidFill>
              </a:defRPr>
            </a:lvl1pPr>
            <a:lvl2pPr marL="914400" lvl="1" indent="-228600" algn="l">
              <a:spcBef>
                <a:spcPts val="750"/>
              </a:spcBef>
              <a:spcAft>
                <a:spcPts val="0"/>
              </a:spcAft>
              <a:buSzPts val="1080"/>
              <a:buNone/>
              <a:defRPr sz="1350">
                <a:solidFill>
                  <a:srgbClr val="888888"/>
                </a:solidFill>
              </a:defRPr>
            </a:lvl2pPr>
            <a:lvl3pPr marL="1371600" lvl="2" indent="-228600" algn="l">
              <a:spcBef>
                <a:spcPts val="750"/>
              </a:spcBef>
              <a:spcAft>
                <a:spcPts val="0"/>
              </a:spcAft>
              <a:buSzPts val="960"/>
              <a:buNone/>
              <a:defRPr sz="1200">
                <a:solidFill>
                  <a:srgbClr val="888888"/>
                </a:solidFill>
              </a:defRPr>
            </a:lvl3pPr>
            <a:lvl4pPr marL="1828800" lvl="3" indent="-228600" algn="l">
              <a:spcBef>
                <a:spcPts val="750"/>
              </a:spcBef>
              <a:spcAft>
                <a:spcPts val="0"/>
              </a:spcAft>
              <a:buSzPts val="840"/>
              <a:buNone/>
              <a:defRPr sz="1050">
                <a:solidFill>
                  <a:srgbClr val="888888"/>
                </a:solidFill>
              </a:defRPr>
            </a:lvl4pPr>
            <a:lvl5pPr marL="2286000" lvl="4" indent="-228600" algn="l">
              <a:spcBef>
                <a:spcPts val="750"/>
              </a:spcBef>
              <a:spcAft>
                <a:spcPts val="0"/>
              </a:spcAft>
              <a:buSzPts val="840"/>
              <a:buNone/>
              <a:defRPr sz="1050">
                <a:solidFill>
                  <a:srgbClr val="888888"/>
                </a:solidFill>
              </a:defRPr>
            </a:lvl5pPr>
            <a:lvl6pPr marL="2743200" lvl="5" indent="-228600" algn="l">
              <a:spcBef>
                <a:spcPts val="750"/>
              </a:spcBef>
              <a:spcAft>
                <a:spcPts val="0"/>
              </a:spcAft>
              <a:buSzPts val="840"/>
              <a:buNone/>
              <a:defRPr sz="1050">
                <a:solidFill>
                  <a:srgbClr val="888888"/>
                </a:solidFill>
              </a:defRPr>
            </a:lvl6pPr>
            <a:lvl7pPr marL="3200400" lvl="6" indent="-228600" algn="l">
              <a:spcBef>
                <a:spcPts val="750"/>
              </a:spcBef>
              <a:spcAft>
                <a:spcPts val="0"/>
              </a:spcAft>
              <a:buSzPts val="840"/>
              <a:buNone/>
              <a:defRPr sz="1050">
                <a:solidFill>
                  <a:srgbClr val="888888"/>
                </a:solidFill>
              </a:defRPr>
            </a:lvl7pPr>
            <a:lvl8pPr marL="3657600" lvl="7" indent="-228600" algn="l">
              <a:spcBef>
                <a:spcPts val="750"/>
              </a:spcBef>
              <a:spcAft>
                <a:spcPts val="0"/>
              </a:spcAft>
              <a:buSzPts val="840"/>
              <a:buNone/>
              <a:defRPr sz="1050">
                <a:solidFill>
                  <a:srgbClr val="888888"/>
                </a:solidFill>
              </a:defRPr>
            </a:lvl8pPr>
            <a:lvl9pPr marL="4114800" lvl="8" indent="-228600" algn="l">
              <a:spcBef>
                <a:spcPts val="750"/>
              </a:spcBef>
              <a:spcAft>
                <a:spcPts val="0"/>
              </a:spcAft>
              <a:buSzPts val="840"/>
              <a:buNone/>
              <a:defRPr sz="1050">
                <a:solidFill>
                  <a:srgbClr val="888888"/>
                </a:solidFill>
              </a:defRPr>
            </a:lvl9pPr>
          </a:lstStyle>
          <a:p>
            <a:endParaRPr/>
          </a:p>
        </p:txBody>
      </p:sp>
      <p:sp>
        <p:nvSpPr>
          <p:cNvPr id="116" name="Google Shape;116;p44"/>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44"/>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8" name="Google Shape;118;p44"/>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Quote Name Card">
  <p:cSld name="Quote Name Card">
    <p:spTree>
      <p:nvGrpSpPr>
        <p:cNvPr id="1" name="Shape 119"/>
        <p:cNvGrpSpPr/>
        <p:nvPr/>
      </p:nvGrpSpPr>
      <p:grpSpPr>
        <a:xfrm>
          <a:off x="0" y="0"/>
          <a:ext cx="0" cy="0"/>
          <a:chOff x="0" y="0"/>
          <a:chExt cx="0" cy="0"/>
        </a:xfrm>
      </p:grpSpPr>
      <p:sp>
        <p:nvSpPr>
          <p:cNvPr id="120" name="Google Shape;120;p45"/>
          <p:cNvSpPr txBox="1">
            <a:spLocks noGrp="1"/>
          </p:cNvSpPr>
          <p:nvPr>
            <p:ph type="title"/>
          </p:nvPr>
        </p:nvSpPr>
        <p:spPr>
          <a:xfrm>
            <a:off x="698500" y="457200"/>
            <a:ext cx="6070601" cy="226695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3300"/>
              <a:buFont typeface="Trebuchet MS"/>
              <a:buNone/>
              <a:defRPr sz="33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45"/>
          <p:cNvSpPr txBox="1">
            <a:spLocks noGrp="1"/>
          </p:cNvSpPr>
          <p:nvPr>
            <p:ph type="body" idx="1"/>
          </p:nvPr>
        </p:nvSpPr>
        <p:spPr>
          <a:xfrm>
            <a:off x="507999" y="3009900"/>
            <a:ext cx="6447502" cy="385686"/>
          </a:xfrm>
          <a:prstGeom prst="rect">
            <a:avLst/>
          </a:prstGeom>
          <a:noFill/>
          <a:ln>
            <a:noFill/>
          </a:ln>
        </p:spPr>
        <p:txBody>
          <a:bodyPr spcFirstLastPara="1" wrap="square" lIns="91425" tIns="45700" rIns="91425" bIns="45700" anchor="b" anchorCtr="0">
            <a:noAutofit/>
          </a:bodyPr>
          <a:lstStyle>
            <a:lvl1pPr marL="457200" lvl="0" indent="-228600" algn="l">
              <a:spcBef>
                <a:spcPts val="750"/>
              </a:spcBef>
              <a:spcAft>
                <a:spcPts val="0"/>
              </a:spcAft>
              <a:buSzPts val="1440"/>
              <a:buFont typeface="Trebuchet MS"/>
              <a:buNone/>
              <a:defRPr sz="1800">
                <a:solidFill>
                  <a:srgbClr val="3F3F3F"/>
                </a:solidFill>
              </a:defRPr>
            </a:lvl1pPr>
            <a:lvl2pPr marL="914400" lvl="1" indent="-228600" algn="l">
              <a:spcBef>
                <a:spcPts val="750"/>
              </a:spcBef>
              <a:spcAft>
                <a:spcPts val="0"/>
              </a:spcAft>
              <a:buSzPts val="960"/>
              <a:buFont typeface="Trebuchet MS"/>
              <a:buNone/>
              <a:defRPr/>
            </a:lvl2pPr>
            <a:lvl3pPr marL="1371600" lvl="2" indent="-228600" algn="l">
              <a:spcBef>
                <a:spcPts val="750"/>
              </a:spcBef>
              <a:spcAft>
                <a:spcPts val="0"/>
              </a:spcAft>
              <a:buSzPts val="840"/>
              <a:buFont typeface="Trebuchet MS"/>
              <a:buNone/>
              <a:defRPr/>
            </a:lvl3pPr>
            <a:lvl4pPr marL="1828800" lvl="3" indent="-228600" algn="l">
              <a:spcBef>
                <a:spcPts val="750"/>
              </a:spcBef>
              <a:spcAft>
                <a:spcPts val="0"/>
              </a:spcAft>
              <a:buSzPts val="720"/>
              <a:buFont typeface="Trebuchet MS"/>
              <a:buNone/>
              <a:defRPr/>
            </a:lvl4pPr>
            <a:lvl5pPr marL="2286000" lvl="4" indent="-228600" algn="l">
              <a:spcBef>
                <a:spcPts val="750"/>
              </a:spcBef>
              <a:spcAft>
                <a:spcPts val="0"/>
              </a:spcAft>
              <a:buSzPts val="720"/>
              <a:buFont typeface="Trebuchet MS"/>
              <a:buNone/>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122" name="Google Shape;122;p45"/>
          <p:cNvSpPr txBox="1">
            <a:spLocks noGrp="1"/>
          </p:cNvSpPr>
          <p:nvPr>
            <p:ph type="body" idx="2"/>
          </p:nvPr>
        </p:nvSpPr>
        <p:spPr>
          <a:xfrm>
            <a:off x="508001" y="3395586"/>
            <a:ext cx="6447501" cy="1135436"/>
          </a:xfrm>
          <a:prstGeom prst="rect">
            <a:avLst/>
          </a:prstGeom>
          <a:noFill/>
          <a:ln>
            <a:noFill/>
          </a:ln>
        </p:spPr>
        <p:txBody>
          <a:bodyPr spcFirstLastPara="1" wrap="square" lIns="91425" tIns="45700" rIns="91425" bIns="45700" anchor="t" anchorCtr="0">
            <a:normAutofit/>
          </a:bodyPr>
          <a:lstStyle>
            <a:lvl1pPr marL="457200" lvl="0" indent="-228600" algn="l">
              <a:spcBef>
                <a:spcPts val="750"/>
              </a:spcBef>
              <a:spcAft>
                <a:spcPts val="0"/>
              </a:spcAft>
              <a:buSzPts val="1080"/>
              <a:buNone/>
              <a:defRPr sz="1350">
                <a:solidFill>
                  <a:srgbClr val="7F7F7F"/>
                </a:solidFill>
              </a:defRPr>
            </a:lvl1pPr>
            <a:lvl2pPr marL="914400" lvl="1" indent="-228600" algn="l">
              <a:spcBef>
                <a:spcPts val="750"/>
              </a:spcBef>
              <a:spcAft>
                <a:spcPts val="0"/>
              </a:spcAft>
              <a:buSzPts val="1080"/>
              <a:buNone/>
              <a:defRPr sz="1350">
                <a:solidFill>
                  <a:srgbClr val="888888"/>
                </a:solidFill>
              </a:defRPr>
            </a:lvl2pPr>
            <a:lvl3pPr marL="1371600" lvl="2" indent="-228600" algn="l">
              <a:spcBef>
                <a:spcPts val="750"/>
              </a:spcBef>
              <a:spcAft>
                <a:spcPts val="0"/>
              </a:spcAft>
              <a:buSzPts val="960"/>
              <a:buNone/>
              <a:defRPr sz="1200">
                <a:solidFill>
                  <a:srgbClr val="888888"/>
                </a:solidFill>
              </a:defRPr>
            </a:lvl3pPr>
            <a:lvl4pPr marL="1828800" lvl="3" indent="-228600" algn="l">
              <a:spcBef>
                <a:spcPts val="750"/>
              </a:spcBef>
              <a:spcAft>
                <a:spcPts val="0"/>
              </a:spcAft>
              <a:buSzPts val="840"/>
              <a:buNone/>
              <a:defRPr sz="1050">
                <a:solidFill>
                  <a:srgbClr val="888888"/>
                </a:solidFill>
              </a:defRPr>
            </a:lvl4pPr>
            <a:lvl5pPr marL="2286000" lvl="4" indent="-228600" algn="l">
              <a:spcBef>
                <a:spcPts val="750"/>
              </a:spcBef>
              <a:spcAft>
                <a:spcPts val="0"/>
              </a:spcAft>
              <a:buSzPts val="840"/>
              <a:buNone/>
              <a:defRPr sz="1050">
                <a:solidFill>
                  <a:srgbClr val="888888"/>
                </a:solidFill>
              </a:defRPr>
            </a:lvl5pPr>
            <a:lvl6pPr marL="2743200" lvl="5" indent="-228600" algn="l">
              <a:spcBef>
                <a:spcPts val="750"/>
              </a:spcBef>
              <a:spcAft>
                <a:spcPts val="0"/>
              </a:spcAft>
              <a:buSzPts val="840"/>
              <a:buNone/>
              <a:defRPr sz="1050">
                <a:solidFill>
                  <a:srgbClr val="888888"/>
                </a:solidFill>
              </a:defRPr>
            </a:lvl6pPr>
            <a:lvl7pPr marL="3200400" lvl="6" indent="-228600" algn="l">
              <a:spcBef>
                <a:spcPts val="750"/>
              </a:spcBef>
              <a:spcAft>
                <a:spcPts val="0"/>
              </a:spcAft>
              <a:buSzPts val="840"/>
              <a:buNone/>
              <a:defRPr sz="1050">
                <a:solidFill>
                  <a:srgbClr val="888888"/>
                </a:solidFill>
              </a:defRPr>
            </a:lvl7pPr>
            <a:lvl8pPr marL="3657600" lvl="7" indent="-228600" algn="l">
              <a:spcBef>
                <a:spcPts val="750"/>
              </a:spcBef>
              <a:spcAft>
                <a:spcPts val="0"/>
              </a:spcAft>
              <a:buSzPts val="840"/>
              <a:buNone/>
              <a:defRPr sz="1050">
                <a:solidFill>
                  <a:srgbClr val="888888"/>
                </a:solidFill>
              </a:defRPr>
            </a:lvl8pPr>
            <a:lvl9pPr marL="4114800" lvl="8" indent="-228600" algn="l">
              <a:spcBef>
                <a:spcPts val="750"/>
              </a:spcBef>
              <a:spcAft>
                <a:spcPts val="0"/>
              </a:spcAft>
              <a:buSzPts val="840"/>
              <a:buNone/>
              <a:defRPr sz="1050">
                <a:solidFill>
                  <a:srgbClr val="888888"/>
                </a:solidFill>
              </a:defRPr>
            </a:lvl9pPr>
          </a:lstStyle>
          <a:p>
            <a:endParaRPr/>
          </a:p>
        </p:txBody>
      </p:sp>
      <p:sp>
        <p:nvSpPr>
          <p:cNvPr id="123" name="Google Shape;123;p45"/>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4" name="Google Shape;124;p45"/>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5" name="Google Shape;125;p45"/>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
        <p:nvSpPr>
          <p:cNvPr id="126" name="Google Shape;126;p45"/>
          <p:cNvSpPr txBox="1"/>
          <p:nvPr/>
        </p:nvSpPr>
        <p:spPr>
          <a:xfrm>
            <a:off x="406403" y="592784"/>
            <a:ext cx="457200" cy="438582"/>
          </a:xfrm>
          <a:prstGeom prst="rect">
            <a:avLst/>
          </a:prstGeom>
          <a:noFill/>
          <a:ln>
            <a:noFill/>
          </a:ln>
        </p:spPr>
        <p:txBody>
          <a:bodyPr spcFirstLastPara="1" wrap="square" lIns="68575" tIns="34275" rIns="68575" bIns="34275" anchor="ctr" anchorCtr="0">
            <a:noAutofit/>
          </a:bodyPr>
          <a:lstStyle/>
          <a:p>
            <a:pPr marL="0" marR="0" lvl="0" indent="0" algn="l" rtl="0">
              <a:spcBef>
                <a:spcPts val="0"/>
              </a:spcBef>
              <a:spcAft>
                <a:spcPts val="0"/>
              </a:spcAft>
              <a:buNone/>
            </a:pPr>
            <a:r>
              <a:rPr lang="en-GB" sz="6000">
                <a:solidFill>
                  <a:srgbClr val="BFE471"/>
                </a:solidFill>
                <a:latin typeface="Arial"/>
                <a:ea typeface="Arial"/>
                <a:cs typeface="Arial"/>
                <a:sym typeface="Arial"/>
              </a:rPr>
              <a:t>“</a:t>
            </a:r>
            <a:endParaRPr/>
          </a:p>
        </p:txBody>
      </p:sp>
      <p:sp>
        <p:nvSpPr>
          <p:cNvPr id="127" name="Google Shape;127;p45"/>
          <p:cNvSpPr txBox="1"/>
          <p:nvPr/>
        </p:nvSpPr>
        <p:spPr>
          <a:xfrm>
            <a:off x="6669758" y="2164917"/>
            <a:ext cx="457200" cy="438582"/>
          </a:xfrm>
          <a:prstGeom prst="rect">
            <a:avLst/>
          </a:prstGeom>
          <a:noFill/>
          <a:ln>
            <a:noFill/>
          </a:ln>
        </p:spPr>
        <p:txBody>
          <a:bodyPr spcFirstLastPara="1" wrap="square" lIns="68575" tIns="34275" rIns="68575" bIns="34275" anchor="ctr" anchorCtr="0">
            <a:noAutofit/>
          </a:bodyPr>
          <a:lstStyle/>
          <a:p>
            <a:pPr marL="0" marR="0" lvl="0" indent="0" algn="l" rtl="0">
              <a:spcBef>
                <a:spcPts val="0"/>
              </a:spcBef>
              <a:spcAft>
                <a:spcPts val="0"/>
              </a:spcAft>
              <a:buNone/>
            </a:pPr>
            <a:r>
              <a:rPr lang="en-GB" sz="6000">
                <a:solidFill>
                  <a:srgbClr val="BFE471"/>
                </a:solidFill>
                <a:latin typeface="Arial"/>
                <a:ea typeface="Arial"/>
                <a:cs typeface="Arial"/>
                <a:sym typeface="Arial"/>
              </a:rPr>
              <a:t>”</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True or False">
  <p:cSld name="True or False">
    <p:spTree>
      <p:nvGrpSpPr>
        <p:cNvPr id="1" name="Shape 128"/>
        <p:cNvGrpSpPr/>
        <p:nvPr/>
      </p:nvGrpSpPr>
      <p:grpSpPr>
        <a:xfrm>
          <a:off x="0" y="0"/>
          <a:ext cx="0" cy="0"/>
          <a:chOff x="0" y="0"/>
          <a:chExt cx="0" cy="0"/>
        </a:xfrm>
      </p:grpSpPr>
      <p:sp>
        <p:nvSpPr>
          <p:cNvPr id="129" name="Google Shape;129;p46"/>
          <p:cNvSpPr txBox="1">
            <a:spLocks noGrp="1"/>
          </p:cNvSpPr>
          <p:nvPr>
            <p:ph type="title"/>
          </p:nvPr>
        </p:nvSpPr>
        <p:spPr>
          <a:xfrm>
            <a:off x="514350" y="457200"/>
            <a:ext cx="6441152" cy="226695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3300"/>
              <a:buFont typeface="Trebuchet MS"/>
              <a:buNone/>
              <a:defRPr sz="33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0" name="Google Shape;130;p46"/>
          <p:cNvSpPr txBox="1">
            <a:spLocks noGrp="1"/>
          </p:cNvSpPr>
          <p:nvPr>
            <p:ph type="body" idx="1"/>
          </p:nvPr>
        </p:nvSpPr>
        <p:spPr>
          <a:xfrm>
            <a:off x="507999" y="3009900"/>
            <a:ext cx="6447502" cy="385686"/>
          </a:xfrm>
          <a:prstGeom prst="rect">
            <a:avLst/>
          </a:prstGeom>
          <a:noFill/>
          <a:ln>
            <a:noFill/>
          </a:ln>
        </p:spPr>
        <p:txBody>
          <a:bodyPr spcFirstLastPara="1" wrap="square" lIns="91425" tIns="45700" rIns="91425" bIns="45700" anchor="b" anchorCtr="0">
            <a:noAutofit/>
          </a:bodyPr>
          <a:lstStyle>
            <a:lvl1pPr marL="457200" lvl="0" indent="-228600" algn="l">
              <a:spcBef>
                <a:spcPts val="750"/>
              </a:spcBef>
              <a:spcAft>
                <a:spcPts val="0"/>
              </a:spcAft>
              <a:buSzPts val="1440"/>
              <a:buFont typeface="Trebuchet MS"/>
              <a:buNone/>
              <a:defRPr sz="1800">
                <a:solidFill>
                  <a:schemeClr val="accent1"/>
                </a:solidFill>
              </a:defRPr>
            </a:lvl1pPr>
            <a:lvl2pPr marL="914400" lvl="1" indent="-228600" algn="l">
              <a:spcBef>
                <a:spcPts val="750"/>
              </a:spcBef>
              <a:spcAft>
                <a:spcPts val="0"/>
              </a:spcAft>
              <a:buSzPts val="960"/>
              <a:buFont typeface="Trebuchet MS"/>
              <a:buNone/>
              <a:defRPr/>
            </a:lvl2pPr>
            <a:lvl3pPr marL="1371600" lvl="2" indent="-228600" algn="l">
              <a:spcBef>
                <a:spcPts val="750"/>
              </a:spcBef>
              <a:spcAft>
                <a:spcPts val="0"/>
              </a:spcAft>
              <a:buSzPts val="840"/>
              <a:buFont typeface="Trebuchet MS"/>
              <a:buNone/>
              <a:defRPr/>
            </a:lvl3pPr>
            <a:lvl4pPr marL="1828800" lvl="3" indent="-228600" algn="l">
              <a:spcBef>
                <a:spcPts val="750"/>
              </a:spcBef>
              <a:spcAft>
                <a:spcPts val="0"/>
              </a:spcAft>
              <a:buSzPts val="720"/>
              <a:buFont typeface="Trebuchet MS"/>
              <a:buNone/>
              <a:defRPr/>
            </a:lvl4pPr>
            <a:lvl5pPr marL="2286000" lvl="4" indent="-228600" algn="l">
              <a:spcBef>
                <a:spcPts val="750"/>
              </a:spcBef>
              <a:spcAft>
                <a:spcPts val="0"/>
              </a:spcAft>
              <a:buSzPts val="720"/>
              <a:buFont typeface="Trebuchet MS"/>
              <a:buNone/>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131" name="Google Shape;131;p46"/>
          <p:cNvSpPr txBox="1">
            <a:spLocks noGrp="1"/>
          </p:cNvSpPr>
          <p:nvPr>
            <p:ph type="body" idx="2"/>
          </p:nvPr>
        </p:nvSpPr>
        <p:spPr>
          <a:xfrm>
            <a:off x="508001" y="3395586"/>
            <a:ext cx="6447501" cy="1135436"/>
          </a:xfrm>
          <a:prstGeom prst="rect">
            <a:avLst/>
          </a:prstGeom>
          <a:noFill/>
          <a:ln>
            <a:noFill/>
          </a:ln>
        </p:spPr>
        <p:txBody>
          <a:bodyPr spcFirstLastPara="1" wrap="square" lIns="91425" tIns="45700" rIns="91425" bIns="45700" anchor="t" anchorCtr="0">
            <a:normAutofit/>
          </a:bodyPr>
          <a:lstStyle>
            <a:lvl1pPr marL="457200" lvl="0" indent="-228600" algn="l">
              <a:spcBef>
                <a:spcPts val="750"/>
              </a:spcBef>
              <a:spcAft>
                <a:spcPts val="0"/>
              </a:spcAft>
              <a:buSzPts val="1080"/>
              <a:buNone/>
              <a:defRPr sz="1350">
                <a:solidFill>
                  <a:srgbClr val="7F7F7F"/>
                </a:solidFill>
              </a:defRPr>
            </a:lvl1pPr>
            <a:lvl2pPr marL="914400" lvl="1" indent="-228600" algn="l">
              <a:spcBef>
                <a:spcPts val="750"/>
              </a:spcBef>
              <a:spcAft>
                <a:spcPts val="0"/>
              </a:spcAft>
              <a:buSzPts val="1080"/>
              <a:buNone/>
              <a:defRPr sz="1350">
                <a:solidFill>
                  <a:srgbClr val="888888"/>
                </a:solidFill>
              </a:defRPr>
            </a:lvl2pPr>
            <a:lvl3pPr marL="1371600" lvl="2" indent="-228600" algn="l">
              <a:spcBef>
                <a:spcPts val="750"/>
              </a:spcBef>
              <a:spcAft>
                <a:spcPts val="0"/>
              </a:spcAft>
              <a:buSzPts val="960"/>
              <a:buNone/>
              <a:defRPr sz="1200">
                <a:solidFill>
                  <a:srgbClr val="888888"/>
                </a:solidFill>
              </a:defRPr>
            </a:lvl3pPr>
            <a:lvl4pPr marL="1828800" lvl="3" indent="-228600" algn="l">
              <a:spcBef>
                <a:spcPts val="750"/>
              </a:spcBef>
              <a:spcAft>
                <a:spcPts val="0"/>
              </a:spcAft>
              <a:buSzPts val="840"/>
              <a:buNone/>
              <a:defRPr sz="1050">
                <a:solidFill>
                  <a:srgbClr val="888888"/>
                </a:solidFill>
              </a:defRPr>
            </a:lvl4pPr>
            <a:lvl5pPr marL="2286000" lvl="4" indent="-228600" algn="l">
              <a:spcBef>
                <a:spcPts val="750"/>
              </a:spcBef>
              <a:spcAft>
                <a:spcPts val="0"/>
              </a:spcAft>
              <a:buSzPts val="840"/>
              <a:buNone/>
              <a:defRPr sz="1050">
                <a:solidFill>
                  <a:srgbClr val="888888"/>
                </a:solidFill>
              </a:defRPr>
            </a:lvl5pPr>
            <a:lvl6pPr marL="2743200" lvl="5" indent="-228600" algn="l">
              <a:spcBef>
                <a:spcPts val="750"/>
              </a:spcBef>
              <a:spcAft>
                <a:spcPts val="0"/>
              </a:spcAft>
              <a:buSzPts val="840"/>
              <a:buNone/>
              <a:defRPr sz="1050">
                <a:solidFill>
                  <a:srgbClr val="888888"/>
                </a:solidFill>
              </a:defRPr>
            </a:lvl6pPr>
            <a:lvl7pPr marL="3200400" lvl="6" indent="-228600" algn="l">
              <a:spcBef>
                <a:spcPts val="750"/>
              </a:spcBef>
              <a:spcAft>
                <a:spcPts val="0"/>
              </a:spcAft>
              <a:buSzPts val="840"/>
              <a:buNone/>
              <a:defRPr sz="1050">
                <a:solidFill>
                  <a:srgbClr val="888888"/>
                </a:solidFill>
              </a:defRPr>
            </a:lvl7pPr>
            <a:lvl8pPr marL="3657600" lvl="7" indent="-228600" algn="l">
              <a:spcBef>
                <a:spcPts val="750"/>
              </a:spcBef>
              <a:spcAft>
                <a:spcPts val="0"/>
              </a:spcAft>
              <a:buSzPts val="840"/>
              <a:buNone/>
              <a:defRPr sz="1050">
                <a:solidFill>
                  <a:srgbClr val="888888"/>
                </a:solidFill>
              </a:defRPr>
            </a:lvl8pPr>
            <a:lvl9pPr marL="4114800" lvl="8" indent="-228600" algn="l">
              <a:spcBef>
                <a:spcPts val="750"/>
              </a:spcBef>
              <a:spcAft>
                <a:spcPts val="0"/>
              </a:spcAft>
              <a:buSzPts val="840"/>
              <a:buNone/>
              <a:defRPr sz="1050">
                <a:solidFill>
                  <a:srgbClr val="888888"/>
                </a:solidFill>
              </a:defRPr>
            </a:lvl9pPr>
          </a:lstStyle>
          <a:p>
            <a:endParaRPr/>
          </a:p>
        </p:txBody>
      </p:sp>
      <p:sp>
        <p:nvSpPr>
          <p:cNvPr id="132" name="Google Shape;132;p46"/>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3" name="Google Shape;133;p46"/>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4" name="Google Shape;134;p46"/>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135"/>
        <p:cNvGrpSpPr/>
        <p:nvPr/>
      </p:nvGrpSpPr>
      <p:grpSpPr>
        <a:xfrm>
          <a:off x="0" y="0"/>
          <a:ext cx="0" cy="0"/>
          <a:chOff x="0" y="0"/>
          <a:chExt cx="0" cy="0"/>
        </a:xfrm>
      </p:grpSpPr>
      <p:sp>
        <p:nvSpPr>
          <p:cNvPr id="136" name="Google Shape;136;p47"/>
          <p:cNvSpPr txBox="1">
            <a:spLocks noGrp="1"/>
          </p:cNvSpPr>
          <p:nvPr>
            <p:ph type="title"/>
          </p:nvPr>
        </p:nvSpPr>
        <p:spPr>
          <a:xfrm>
            <a:off x="508001" y="457200"/>
            <a:ext cx="6447501" cy="9906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7" name="Google Shape;137;p47"/>
          <p:cNvSpPr txBox="1">
            <a:spLocks noGrp="1"/>
          </p:cNvSpPr>
          <p:nvPr>
            <p:ph type="body" idx="1"/>
          </p:nvPr>
        </p:nvSpPr>
        <p:spPr>
          <a:xfrm rot="5400000">
            <a:off x="2276462" y="-148019"/>
            <a:ext cx="2910580" cy="6447501"/>
          </a:xfrm>
          <a:prstGeom prst="rect">
            <a:avLst/>
          </a:prstGeom>
          <a:noFill/>
          <a:ln>
            <a:noFill/>
          </a:ln>
        </p:spPr>
        <p:txBody>
          <a:bodyPr spcFirstLastPara="1" wrap="square" lIns="91425" tIns="45700" rIns="91425" bIns="45700" anchor="t" anchorCtr="0">
            <a:norm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138" name="Google Shape;138;p47"/>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9" name="Google Shape;139;p47"/>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0" name="Google Shape;140;p47"/>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141"/>
        <p:cNvGrpSpPr/>
        <p:nvPr/>
      </p:nvGrpSpPr>
      <p:grpSpPr>
        <a:xfrm>
          <a:off x="0" y="0"/>
          <a:ext cx="0" cy="0"/>
          <a:chOff x="0" y="0"/>
          <a:chExt cx="0" cy="0"/>
        </a:xfrm>
      </p:grpSpPr>
      <p:sp>
        <p:nvSpPr>
          <p:cNvPr id="142" name="Google Shape;142;p48"/>
          <p:cNvSpPr txBox="1">
            <a:spLocks noGrp="1"/>
          </p:cNvSpPr>
          <p:nvPr>
            <p:ph type="title"/>
          </p:nvPr>
        </p:nvSpPr>
        <p:spPr>
          <a:xfrm rot="5400000">
            <a:off x="4495739" y="1937216"/>
            <a:ext cx="3938588" cy="978557"/>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3" name="Google Shape;143;p48"/>
          <p:cNvSpPr txBox="1">
            <a:spLocks noGrp="1"/>
          </p:cNvSpPr>
          <p:nvPr>
            <p:ph type="body" idx="1"/>
          </p:nvPr>
        </p:nvSpPr>
        <p:spPr>
          <a:xfrm rot="5400000">
            <a:off x="1186264" y="-221062"/>
            <a:ext cx="3938588" cy="5295113"/>
          </a:xfrm>
          <a:prstGeom prst="rect">
            <a:avLst/>
          </a:prstGeom>
          <a:noFill/>
          <a:ln>
            <a:noFill/>
          </a:ln>
        </p:spPr>
        <p:txBody>
          <a:bodyPr spcFirstLastPara="1" wrap="square" lIns="91425" tIns="45700" rIns="91425" bIns="45700" anchor="t" anchorCtr="0">
            <a:normAutofit/>
          </a:bodyPr>
          <a:lstStyle>
            <a:lvl1pPr marL="457200" lvl="0" indent="-320040" algn="l">
              <a:spcBef>
                <a:spcPts val="750"/>
              </a:spcBef>
              <a:spcAft>
                <a:spcPts val="0"/>
              </a:spcAft>
              <a:buSzPts val="1440"/>
              <a:buChar char="►"/>
              <a:defRPr/>
            </a:lvl1pPr>
            <a:lvl2pPr marL="914400" lvl="1" indent="-320040" algn="l">
              <a:spcBef>
                <a:spcPts val="750"/>
              </a:spcBef>
              <a:spcAft>
                <a:spcPts val="0"/>
              </a:spcAft>
              <a:buSzPts val="1440"/>
              <a:buChar char="►"/>
              <a:defRPr/>
            </a:lvl2pPr>
            <a:lvl3pPr marL="1371600" lvl="2" indent="-320039" algn="l">
              <a:spcBef>
                <a:spcPts val="750"/>
              </a:spcBef>
              <a:spcAft>
                <a:spcPts val="0"/>
              </a:spcAft>
              <a:buSzPts val="1440"/>
              <a:buChar char="►"/>
              <a:defRPr/>
            </a:lvl3pPr>
            <a:lvl4pPr marL="1828800" lvl="3" indent="-320039" algn="l">
              <a:spcBef>
                <a:spcPts val="750"/>
              </a:spcBef>
              <a:spcAft>
                <a:spcPts val="0"/>
              </a:spcAft>
              <a:buSzPts val="1440"/>
              <a:buChar char="►"/>
              <a:defRPr/>
            </a:lvl4pPr>
            <a:lvl5pPr marL="2286000" lvl="4" indent="-320039" algn="l">
              <a:spcBef>
                <a:spcPts val="750"/>
              </a:spcBef>
              <a:spcAft>
                <a:spcPts val="0"/>
              </a:spcAft>
              <a:buSzPts val="1440"/>
              <a:buChar char="►"/>
              <a:defRPr/>
            </a:lvl5pPr>
            <a:lvl6pPr marL="2743200" lvl="5" indent="-320039" algn="l">
              <a:spcBef>
                <a:spcPts val="750"/>
              </a:spcBef>
              <a:spcAft>
                <a:spcPts val="0"/>
              </a:spcAft>
              <a:buSzPts val="1440"/>
              <a:buChar char="►"/>
              <a:defRPr/>
            </a:lvl6pPr>
            <a:lvl7pPr marL="3200400" lvl="6" indent="-320039" algn="l">
              <a:spcBef>
                <a:spcPts val="750"/>
              </a:spcBef>
              <a:spcAft>
                <a:spcPts val="0"/>
              </a:spcAft>
              <a:buSzPts val="1440"/>
              <a:buChar char="►"/>
              <a:defRPr/>
            </a:lvl7pPr>
            <a:lvl8pPr marL="3657600" lvl="7" indent="-320040" algn="l">
              <a:spcBef>
                <a:spcPts val="750"/>
              </a:spcBef>
              <a:spcAft>
                <a:spcPts val="0"/>
              </a:spcAft>
              <a:buSzPts val="1440"/>
              <a:buChar char="►"/>
              <a:defRPr/>
            </a:lvl8pPr>
            <a:lvl9pPr marL="4114800" lvl="8" indent="-320040" algn="l">
              <a:spcBef>
                <a:spcPts val="750"/>
              </a:spcBef>
              <a:spcAft>
                <a:spcPts val="0"/>
              </a:spcAft>
              <a:buSzPts val="1440"/>
              <a:buChar char="►"/>
              <a:defRPr/>
            </a:lvl9pPr>
          </a:lstStyle>
          <a:p>
            <a:endParaRPr/>
          </a:p>
        </p:txBody>
      </p:sp>
      <p:sp>
        <p:nvSpPr>
          <p:cNvPr id="144" name="Google Shape;144;p48"/>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5" name="Google Shape;145;p48"/>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6" name="Google Shape;146;p48"/>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74000">
              <a:srgbClr val="CEEA96"/>
            </a:gs>
            <a:gs pos="83000">
              <a:srgbClr val="CEEA96"/>
            </a:gs>
            <a:gs pos="100000">
              <a:srgbClr val="DFF1B8"/>
            </a:gs>
          </a:gsLst>
          <a:lin ang="5400000" scaled="0"/>
        </a:gradFill>
        <a:effectLst/>
      </p:bgPr>
    </p:bg>
    <p:spTree>
      <p:nvGrpSpPr>
        <p:cNvPr id="1" name="Shape 5"/>
        <p:cNvGrpSpPr/>
        <p:nvPr/>
      </p:nvGrpSpPr>
      <p:grpSpPr>
        <a:xfrm>
          <a:off x="0" y="0"/>
          <a:ext cx="0" cy="0"/>
          <a:chOff x="0" y="0"/>
          <a:chExt cx="0" cy="0"/>
        </a:xfrm>
      </p:grpSpPr>
      <p:grpSp>
        <p:nvGrpSpPr>
          <p:cNvPr id="6" name="Google Shape;6;p30"/>
          <p:cNvGrpSpPr/>
          <p:nvPr/>
        </p:nvGrpSpPr>
        <p:grpSpPr>
          <a:xfrm>
            <a:off x="0" y="-6350"/>
            <a:ext cx="9144000" cy="5149850"/>
            <a:chOff x="0" y="-8467"/>
            <a:chExt cx="12192000" cy="6866467"/>
          </a:xfrm>
        </p:grpSpPr>
        <p:cxnSp>
          <p:nvCxnSpPr>
            <p:cNvPr id="7" name="Google Shape;7;p30"/>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8" name="Google Shape;8;p30"/>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9" name="Google Shape;9;p30"/>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30196"/>
              </a:schemeClr>
            </a:solidFill>
            <a:ln>
              <a:noFill/>
            </a:ln>
          </p:spPr>
        </p:sp>
        <p:sp>
          <p:nvSpPr>
            <p:cNvPr id="10" name="Google Shape;10;p30"/>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30"/>
            <p:cNvSpPr/>
            <p:nvPr/>
          </p:nvSpPr>
          <p:spPr>
            <a:xfrm>
              <a:off x="8932333" y="3048000"/>
              <a:ext cx="3259667" cy="3810000"/>
            </a:xfrm>
            <a:prstGeom prst="triangle">
              <a:avLst>
                <a:gd name="adj" fmla="val 100000"/>
              </a:avLst>
            </a:prstGeom>
            <a:solidFill>
              <a:schemeClr val="accent2">
                <a:alpha val="72156"/>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30"/>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3F7818">
                <a:alpha val="70196"/>
              </a:srgbClr>
            </a:solidFill>
            <a:ln>
              <a:noFill/>
            </a:ln>
          </p:spPr>
        </p:sp>
        <p:sp>
          <p:nvSpPr>
            <p:cNvPr id="13" name="Google Shape;13;p30"/>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BFE471">
                <a:alpha val="70196"/>
              </a:srgbClr>
            </a:solidFill>
            <a:ln>
              <a:noFill/>
            </a:ln>
          </p:spPr>
        </p:sp>
        <p:sp>
          <p:nvSpPr>
            <p:cNvPr id="14" name="Google Shape;14;p30"/>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5098"/>
              </a:schemeClr>
            </a:solidFill>
            <a:ln>
              <a:noFill/>
            </a:ln>
          </p:spPr>
        </p:sp>
        <p:sp>
          <p:nvSpPr>
            <p:cNvPr id="15" name="Google Shape;15;p30"/>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30"/>
            <p:cNvSpPr/>
            <p:nvPr/>
          </p:nvSpPr>
          <p:spPr>
            <a:xfrm>
              <a:off x="0" y="4013200"/>
              <a:ext cx="448733" cy="2844800"/>
            </a:xfrm>
            <a:prstGeom prst="triangle">
              <a:avLst>
                <a:gd name="adj" fmla="val 0"/>
              </a:avLst>
            </a:prstGeom>
            <a:solidFill>
              <a:schemeClr val="accent1">
                <a:alpha val="85098"/>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 name="Google Shape;17;p30"/>
          <p:cNvSpPr txBox="1">
            <a:spLocks noGrp="1"/>
          </p:cNvSpPr>
          <p:nvPr>
            <p:ph type="title"/>
          </p:nvPr>
        </p:nvSpPr>
        <p:spPr>
          <a:xfrm>
            <a:off x="508001" y="457200"/>
            <a:ext cx="6447501" cy="9906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2700"/>
              <a:buFont typeface="Trebuchet MS"/>
              <a:buNone/>
              <a:defRPr sz="2700" b="0" i="0" u="none" strike="noStrike" cap="none">
                <a:solidFill>
                  <a:schemeClr val="accent1"/>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18" name="Google Shape;18;p30"/>
          <p:cNvSpPr txBox="1">
            <a:spLocks noGrp="1"/>
          </p:cNvSpPr>
          <p:nvPr>
            <p:ph type="body" idx="1"/>
          </p:nvPr>
        </p:nvSpPr>
        <p:spPr>
          <a:xfrm>
            <a:off x="508001" y="1620442"/>
            <a:ext cx="6447501" cy="2910580"/>
          </a:xfrm>
          <a:prstGeom prst="rect">
            <a:avLst/>
          </a:prstGeom>
          <a:noFill/>
          <a:ln>
            <a:noFill/>
          </a:ln>
        </p:spPr>
        <p:txBody>
          <a:bodyPr spcFirstLastPara="1" wrap="square" lIns="91425" tIns="45700" rIns="91425" bIns="45700" anchor="t" anchorCtr="0">
            <a:normAutofit/>
          </a:bodyPr>
          <a:lstStyle>
            <a:lvl1pPr marL="457200" marR="0" lvl="0" indent="-297180" algn="l" rtl="0">
              <a:spcBef>
                <a:spcPts val="750"/>
              </a:spcBef>
              <a:spcAft>
                <a:spcPts val="0"/>
              </a:spcAft>
              <a:buClr>
                <a:schemeClr val="accent1"/>
              </a:buClr>
              <a:buSzPts val="1080"/>
              <a:buFont typeface="Noto Sans Symbols"/>
              <a:buChar char="►"/>
              <a:defRPr sz="1350" b="0" i="0" u="none" strike="noStrike" cap="none">
                <a:solidFill>
                  <a:srgbClr val="3F3F3F"/>
                </a:solidFill>
                <a:latin typeface="Trebuchet MS"/>
                <a:ea typeface="Trebuchet MS"/>
                <a:cs typeface="Trebuchet MS"/>
                <a:sym typeface="Trebuchet MS"/>
              </a:defRPr>
            </a:lvl1pPr>
            <a:lvl2pPr marL="914400" marR="0" lvl="1" indent="-289560" algn="l" rtl="0">
              <a:spcBef>
                <a:spcPts val="75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2pPr>
            <a:lvl3pPr marL="1371600" marR="0" lvl="2" indent="-281939" algn="l" rtl="0">
              <a:spcBef>
                <a:spcPts val="750"/>
              </a:spcBef>
              <a:spcAft>
                <a:spcPts val="0"/>
              </a:spcAft>
              <a:buClr>
                <a:schemeClr val="accent1"/>
              </a:buClr>
              <a:buSzPts val="840"/>
              <a:buFont typeface="Noto Sans Symbols"/>
              <a:buChar char="►"/>
              <a:defRPr sz="1050" b="0" i="0" u="none" strike="noStrike" cap="none">
                <a:solidFill>
                  <a:srgbClr val="3F3F3F"/>
                </a:solidFill>
                <a:latin typeface="Trebuchet MS"/>
                <a:ea typeface="Trebuchet MS"/>
                <a:cs typeface="Trebuchet MS"/>
                <a:sym typeface="Trebuchet MS"/>
              </a:defRPr>
            </a:lvl3pPr>
            <a:lvl4pPr marL="1828800" marR="0" lvl="3" indent="-274319" algn="l" rtl="0">
              <a:spcBef>
                <a:spcPts val="750"/>
              </a:spcBef>
              <a:spcAft>
                <a:spcPts val="0"/>
              </a:spcAft>
              <a:buClr>
                <a:schemeClr val="accent1"/>
              </a:buClr>
              <a:buSzPts val="720"/>
              <a:buFont typeface="Noto Sans Symbols"/>
              <a:buChar char="►"/>
              <a:defRPr sz="900" b="0" i="0" u="none" strike="noStrike" cap="none">
                <a:solidFill>
                  <a:srgbClr val="3F3F3F"/>
                </a:solidFill>
                <a:latin typeface="Trebuchet MS"/>
                <a:ea typeface="Trebuchet MS"/>
                <a:cs typeface="Trebuchet MS"/>
                <a:sym typeface="Trebuchet MS"/>
              </a:defRPr>
            </a:lvl4pPr>
            <a:lvl5pPr marL="2286000" marR="0" lvl="4" indent="-274320" algn="l" rtl="0">
              <a:spcBef>
                <a:spcPts val="750"/>
              </a:spcBef>
              <a:spcAft>
                <a:spcPts val="0"/>
              </a:spcAft>
              <a:buClr>
                <a:schemeClr val="accent1"/>
              </a:buClr>
              <a:buSzPts val="720"/>
              <a:buFont typeface="Noto Sans Symbols"/>
              <a:buChar char="►"/>
              <a:defRPr sz="900" b="0" i="0" u="none" strike="noStrike" cap="none">
                <a:solidFill>
                  <a:srgbClr val="3F3F3F"/>
                </a:solidFill>
                <a:latin typeface="Trebuchet MS"/>
                <a:ea typeface="Trebuchet MS"/>
                <a:cs typeface="Trebuchet MS"/>
                <a:sym typeface="Trebuchet MS"/>
              </a:defRPr>
            </a:lvl5pPr>
            <a:lvl6pPr marL="2743200" marR="0" lvl="5" indent="-274320" algn="l" rtl="0">
              <a:spcBef>
                <a:spcPts val="750"/>
              </a:spcBef>
              <a:spcAft>
                <a:spcPts val="0"/>
              </a:spcAft>
              <a:buClr>
                <a:schemeClr val="accent1"/>
              </a:buClr>
              <a:buSzPts val="720"/>
              <a:buFont typeface="Noto Sans Symbols"/>
              <a:buChar char="►"/>
              <a:defRPr sz="900" b="0" i="0" u="none" strike="noStrike" cap="none">
                <a:solidFill>
                  <a:srgbClr val="3F3F3F"/>
                </a:solidFill>
                <a:latin typeface="Trebuchet MS"/>
                <a:ea typeface="Trebuchet MS"/>
                <a:cs typeface="Trebuchet MS"/>
                <a:sym typeface="Trebuchet MS"/>
              </a:defRPr>
            </a:lvl6pPr>
            <a:lvl7pPr marL="3200400" marR="0" lvl="6" indent="-274320" algn="l" rtl="0">
              <a:spcBef>
                <a:spcPts val="750"/>
              </a:spcBef>
              <a:spcAft>
                <a:spcPts val="0"/>
              </a:spcAft>
              <a:buClr>
                <a:schemeClr val="accent1"/>
              </a:buClr>
              <a:buSzPts val="720"/>
              <a:buFont typeface="Noto Sans Symbols"/>
              <a:buChar char="►"/>
              <a:defRPr sz="900" b="0" i="0" u="none" strike="noStrike" cap="none">
                <a:solidFill>
                  <a:srgbClr val="3F3F3F"/>
                </a:solidFill>
                <a:latin typeface="Trebuchet MS"/>
                <a:ea typeface="Trebuchet MS"/>
                <a:cs typeface="Trebuchet MS"/>
                <a:sym typeface="Trebuchet MS"/>
              </a:defRPr>
            </a:lvl7pPr>
            <a:lvl8pPr marL="3657600" marR="0" lvl="7" indent="-274320" algn="l" rtl="0">
              <a:spcBef>
                <a:spcPts val="750"/>
              </a:spcBef>
              <a:spcAft>
                <a:spcPts val="0"/>
              </a:spcAft>
              <a:buClr>
                <a:schemeClr val="accent1"/>
              </a:buClr>
              <a:buSzPts val="720"/>
              <a:buFont typeface="Noto Sans Symbols"/>
              <a:buChar char="►"/>
              <a:defRPr sz="900" b="0" i="0" u="none" strike="noStrike" cap="none">
                <a:solidFill>
                  <a:srgbClr val="3F3F3F"/>
                </a:solidFill>
                <a:latin typeface="Trebuchet MS"/>
                <a:ea typeface="Trebuchet MS"/>
                <a:cs typeface="Trebuchet MS"/>
                <a:sym typeface="Trebuchet MS"/>
              </a:defRPr>
            </a:lvl8pPr>
            <a:lvl9pPr marL="4114800" marR="0" lvl="8" indent="-274320" algn="l" rtl="0">
              <a:spcBef>
                <a:spcPts val="750"/>
              </a:spcBef>
              <a:spcAft>
                <a:spcPts val="0"/>
              </a:spcAft>
              <a:buClr>
                <a:schemeClr val="accent1"/>
              </a:buClr>
              <a:buSzPts val="720"/>
              <a:buFont typeface="Noto Sans Symbols"/>
              <a:buChar char="►"/>
              <a:defRPr sz="900" b="0" i="0" u="none" strike="noStrike" cap="none">
                <a:solidFill>
                  <a:srgbClr val="3F3F3F"/>
                </a:solidFill>
                <a:latin typeface="Trebuchet MS"/>
                <a:ea typeface="Trebuchet MS"/>
                <a:cs typeface="Trebuchet MS"/>
                <a:sym typeface="Trebuchet MS"/>
              </a:defRPr>
            </a:lvl9pPr>
          </a:lstStyle>
          <a:p>
            <a:endParaRPr/>
          </a:p>
        </p:txBody>
      </p:sp>
      <p:sp>
        <p:nvSpPr>
          <p:cNvPr id="19" name="Google Shape;19;p30"/>
          <p:cNvSpPr txBox="1">
            <a:spLocks noGrp="1"/>
          </p:cNvSpPr>
          <p:nvPr>
            <p:ph type="dt" idx="10"/>
          </p:nvPr>
        </p:nvSpPr>
        <p:spPr>
          <a:xfrm>
            <a:off x="5403850" y="4531022"/>
            <a:ext cx="683954" cy="273844"/>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675" b="0" i="0" u="none" strike="noStrike" cap="none">
                <a:solidFill>
                  <a:srgbClr val="888888"/>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0" name="Google Shape;20;p30"/>
          <p:cNvSpPr txBox="1">
            <a:spLocks noGrp="1"/>
          </p:cNvSpPr>
          <p:nvPr>
            <p:ph type="ftr" idx="11"/>
          </p:nvPr>
        </p:nvSpPr>
        <p:spPr>
          <a:xfrm>
            <a:off x="508001" y="4531022"/>
            <a:ext cx="4723209" cy="273844"/>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675" b="0" i="0" u="none" strike="noStrike" cap="none">
                <a:solidFill>
                  <a:srgbClr val="888888"/>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1" name="Google Shape;21;p30"/>
          <p:cNvSpPr txBox="1">
            <a:spLocks noGrp="1"/>
          </p:cNvSpPr>
          <p:nvPr>
            <p:ph type="sldNum" idx="12"/>
          </p:nvPr>
        </p:nvSpPr>
        <p:spPr>
          <a:xfrm>
            <a:off x="6442998" y="4531022"/>
            <a:ext cx="512504" cy="273844"/>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675" b="0" i="0" u="none" strike="noStrike" cap="none">
                <a:solidFill>
                  <a:schemeClr val="accent1"/>
                </a:solidFill>
                <a:latin typeface="Trebuchet MS"/>
                <a:ea typeface="Trebuchet MS"/>
                <a:cs typeface="Trebuchet MS"/>
                <a:sym typeface="Trebuchet MS"/>
              </a:defRPr>
            </a:lvl1pPr>
            <a:lvl2pPr marL="0" marR="0" lvl="1" indent="0" algn="r" rtl="0">
              <a:spcBef>
                <a:spcPts val="0"/>
              </a:spcBef>
              <a:buNone/>
              <a:defRPr sz="675" b="0" i="0" u="none" strike="noStrike" cap="none">
                <a:solidFill>
                  <a:schemeClr val="accent1"/>
                </a:solidFill>
                <a:latin typeface="Trebuchet MS"/>
                <a:ea typeface="Trebuchet MS"/>
                <a:cs typeface="Trebuchet MS"/>
                <a:sym typeface="Trebuchet MS"/>
              </a:defRPr>
            </a:lvl2pPr>
            <a:lvl3pPr marL="0" marR="0" lvl="2" indent="0" algn="r" rtl="0">
              <a:spcBef>
                <a:spcPts val="0"/>
              </a:spcBef>
              <a:buNone/>
              <a:defRPr sz="675" b="0" i="0" u="none" strike="noStrike" cap="none">
                <a:solidFill>
                  <a:schemeClr val="accent1"/>
                </a:solidFill>
                <a:latin typeface="Trebuchet MS"/>
                <a:ea typeface="Trebuchet MS"/>
                <a:cs typeface="Trebuchet MS"/>
                <a:sym typeface="Trebuchet MS"/>
              </a:defRPr>
            </a:lvl3pPr>
            <a:lvl4pPr marL="0" marR="0" lvl="3" indent="0" algn="r" rtl="0">
              <a:spcBef>
                <a:spcPts val="0"/>
              </a:spcBef>
              <a:buNone/>
              <a:defRPr sz="675" b="0" i="0" u="none" strike="noStrike" cap="none">
                <a:solidFill>
                  <a:schemeClr val="accent1"/>
                </a:solidFill>
                <a:latin typeface="Trebuchet MS"/>
                <a:ea typeface="Trebuchet MS"/>
                <a:cs typeface="Trebuchet MS"/>
                <a:sym typeface="Trebuchet MS"/>
              </a:defRPr>
            </a:lvl4pPr>
            <a:lvl5pPr marL="0" marR="0" lvl="4" indent="0" algn="r" rtl="0">
              <a:spcBef>
                <a:spcPts val="0"/>
              </a:spcBef>
              <a:buNone/>
              <a:defRPr sz="675" b="0" i="0" u="none" strike="noStrike" cap="none">
                <a:solidFill>
                  <a:schemeClr val="accent1"/>
                </a:solidFill>
                <a:latin typeface="Trebuchet MS"/>
                <a:ea typeface="Trebuchet MS"/>
                <a:cs typeface="Trebuchet MS"/>
                <a:sym typeface="Trebuchet MS"/>
              </a:defRPr>
            </a:lvl5pPr>
            <a:lvl6pPr marL="0" marR="0" lvl="5" indent="0" algn="r" rtl="0">
              <a:spcBef>
                <a:spcPts val="0"/>
              </a:spcBef>
              <a:buNone/>
              <a:defRPr sz="675" b="0" i="0" u="none" strike="noStrike" cap="none">
                <a:solidFill>
                  <a:schemeClr val="accent1"/>
                </a:solidFill>
                <a:latin typeface="Trebuchet MS"/>
                <a:ea typeface="Trebuchet MS"/>
                <a:cs typeface="Trebuchet MS"/>
                <a:sym typeface="Trebuchet MS"/>
              </a:defRPr>
            </a:lvl6pPr>
            <a:lvl7pPr marL="0" marR="0" lvl="6" indent="0" algn="r" rtl="0">
              <a:spcBef>
                <a:spcPts val="0"/>
              </a:spcBef>
              <a:buNone/>
              <a:defRPr sz="675" b="0" i="0" u="none" strike="noStrike" cap="none">
                <a:solidFill>
                  <a:schemeClr val="accent1"/>
                </a:solidFill>
                <a:latin typeface="Trebuchet MS"/>
                <a:ea typeface="Trebuchet MS"/>
                <a:cs typeface="Trebuchet MS"/>
                <a:sym typeface="Trebuchet MS"/>
              </a:defRPr>
            </a:lvl7pPr>
            <a:lvl8pPr marL="0" marR="0" lvl="7" indent="0" algn="r" rtl="0">
              <a:spcBef>
                <a:spcPts val="0"/>
              </a:spcBef>
              <a:buNone/>
              <a:defRPr sz="675" b="0" i="0" u="none" strike="noStrike" cap="none">
                <a:solidFill>
                  <a:schemeClr val="accent1"/>
                </a:solidFill>
                <a:latin typeface="Trebuchet MS"/>
                <a:ea typeface="Trebuchet MS"/>
                <a:cs typeface="Trebuchet MS"/>
                <a:sym typeface="Trebuchet MS"/>
              </a:defRPr>
            </a:lvl8pPr>
            <a:lvl9pPr marL="0" marR="0" lvl="8" indent="0" algn="r" rtl="0">
              <a:spcBef>
                <a:spcPts val="0"/>
              </a:spcBef>
              <a:buNone/>
              <a:defRPr sz="675"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thirdspacelearning.com/blog/category/for-parents/"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mathshub.thirdspacelearning.com/"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150"/>
        <p:cNvGrpSpPr/>
        <p:nvPr/>
      </p:nvGrpSpPr>
      <p:grpSpPr>
        <a:xfrm>
          <a:off x="0" y="0"/>
          <a:ext cx="0" cy="0"/>
          <a:chOff x="0" y="0"/>
          <a:chExt cx="0" cy="0"/>
        </a:xfrm>
      </p:grpSpPr>
      <p:sp>
        <p:nvSpPr>
          <p:cNvPr id="151" name="Google Shape;151;p1"/>
          <p:cNvSpPr txBox="1">
            <a:spLocks noGrp="1"/>
          </p:cNvSpPr>
          <p:nvPr>
            <p:ph type="ctrTitle"/>
          </p:nvPr>
        </p:nvSpPr>
        <p:spPr>
          <a:xfrm>
            <a:off x="311700" y="1505607"/>
            <a:ext cx="8520600" cy="94593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Clr>
                <a:schemeClr val="dk1"/>
              </a:buClr>
              <a:buSzPts val="5200"/>
              <a:buFont typeface="Calibri"/>
              <a:buNone/>
            </a:pPr>
            <a:br>
              <a:rPr lang="en-GB" sz="4000" b="1">
                <a:solidFill>
                  <a:schemeClr val="dk1"/>
                </a:solidFill>
                <a:latin typeface="Calibri"/>
                <a:ea typeface="Calibri"/>
                <a:cs typeface="Calibri"/>
                <a:sym typeface="Calibri"/>
              </a:rPr>
            </a:br>
            <a:br>
              <a:rPr lang="en-GB" sz="4000" b="1">
                <a:solidFill>
                  <a:schemeClr val="dk1"/>
                </a:solidFill>
                <a:latin typeface="Calibri"/>
                <a:ea typeface="Calibri"/>
                <a:cs typeface="Calibri"/>
                <a:sym typeface="Calibri"/>
              </a:rPr>
            </a:br>
            <a:br>
              <a:rPr lang="en-GB" sz="4000" b="1">
                <a:solidFill>
                  <a:schemeClr val="dk1"/>
                </a:solidFill>
                <a:latin typeface="Calibri"/>
                <a:ea typeface="Calibri"/>
                <a:cs typeface="Calibri"/>
                <a:sym typeface="Calibri"/>
              </a:rPr>
            </a:br>
            <a:r>
              <a:rPr lang="en-GB" sz="4000" b="1">
                <a:solidFill>
                  <a:schemeClr val="dk1"/>
                </a:solidFill>
                <a:latin typeface="Calibri"/>
                <a:ea typeface="Calibri"/>
                <a:cs typeface="Calibri"/>
                <a:sym typeface="Calibri"/>
              </a:rPr>
              <a:t>Year 6 SATs 2026 Presentation </a:t>
            </a:r>
            <a:endParaRPr sz="3800" b="1">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55"/>
        <p:cNvGrpSpPr/>
        <p:nvPr/>
      </p:nvGrpSpPr>
      <p:grpSpPr>
        <a:xfrm>
          <a:off x="0" y="0"/>
          <a:ext cx="0" cy="0"/>
          <a:chOff x="0" y="0"/>
          <a:chExt cx="0" cy="0"/>
        </a:xfrm>
      </p:grpSpPr>
      <p:sp>
        <p:nvSpPr>
          <p:cNvPr id="156" name="Google Shape;156;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What are the SATs? </a:t>
            </a:r>
            <a:endParaRPr/>
          </a:p>
        </p:txBody>
      </p:sp>
      <p:sp>
        <p:nvSpPr>
          <p:cNvPr id="157" name="Google Shape;157;p2"/>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SzPts val="1800"/>
              <a:buFont typeface="Nunito"/>
              <a:buChar char="●"/>
            </a:pPr>
            <a:r>
              <a:rPr lang="en-GB"/>
              <a:t>SATs are the Standardised Assessment Tests that are given to children at the end of Key Stage 2. </a:t>
            </a:r>
            <a:endParaRPr/>
          </a:p>
          <a:p>
            <a:pPr marL="457200" lvl="0" indent="-342900" algn="l" rtl="0">
              <a:spcBef>
                <a:spcPts val="0"/>
              </a:spcBef>
              <a:spcAft>
                <a:spcPts val="0"/>
              </a:spcAft>
              <a:buSzPts val="1800"/>
              <a:buFont typeface="Nunito"/>
              <a:buChar char="●"/>
            </a:pPr>
            <a:r>
              <a:rPr lang="en-GB"/>
              <a:t>The SATs take place over four days, starting on </a:t>
            </a:r>
            <a:r>
              <a:rPr lang="en-GB">
                <a:solidFill>
                  <a:srgbClr val="283593"/>
                </a:solidFill>
              </a:rPr>
              <a:t>Monday 11</a:t>
            </a:r>
            <a:r>
              <a:rPr lang="en-GB" baseline="30000">
                <a:solidFill>
                  <a:srgbClr val="283593"/>
                </a:solidFill>
              </a:rPr>
              <a:t>th</a:t>
            </a:r>
            <a:r>
              <a:rPr lang="en-GB">
                <a:solidFill>
                  <a:srgbClr val="283593"/>
                </a:solidFill>
              </a:rPr>
              <a:t> May </a:t>
            </a:r>
            <a:r>
              <a:rPr lang="en-GB"/>
              <a:t>ending on </a:t>
            </a:r>
            <a:r>
              <a:rPr lang="en-GB">
                <a:solidFill>
                  <a:srgbClr val="283593"/>
                </a:solidFill>
              </a:rPr>
              <a:t>Thursday 14</a:t>
            </a:r>
            <a:r>
              <a:rPr lang="en-GB" baseline="30000">
                <a:solidFill>
                  <a:srgbClr val="283593"/>
                </a:solidFill>
              </a:rPr>
              <a:t>th</a:t>
            </a:r>
            <a:r>
              <a:rPr lang="en-GB">
                <a:solidFill>
                  <a:srgbClr val="283593"/>
                </a:solidFill>
              </a:rPr>
              <a:t> May.</a:t>
            </a:r>
            <a:endParaRPr/>
          </a:p>
          <a:p>
            <a:pPr marL="457200" lvl="0" indent="-342900" algn="l" rtl="0">
              <a:spcBef>
                <a:spcPts val="0"/>
              </a:spcBef>
              <a:spcAft>
                <a:spcPts val="0"/>
              </a:spcAft>
              <a:buSzPts val="1800"/>
              <a:buFont typeface="Nunito"/>
              <a:buChar char="●"/>
            </a:pPr>
            <a:r>
              <a:rPr lang="en-GB"/>
              <a:t>The SATs papers consist of:</a:t>
            </a:r>
            <a:endParaRPr/>
          </a:p>
          <a:p>
            <a:pPr marL="914400" lvl="1" indent="-317500" algn="l" rtl="0">
              <a:lnSpc>
                <a:spcPct val="100000"/>
              </a:lnSpc>
              <a:spcBef>
                <a:spcPts val="0"/>
              </a:spcBef>
              <a:spcAft>
                <a:spcPts val="0"/>
              </a:spcAft>
              <a:buSzPts val="1400"/>
              <a:buChar char="○"/>
            </a:pPr>
            <a:r>
              <a:rPr lang="en-GB">
                <a:solidFill>
                  <a:srgbClr val="283593"/>
                </a:solidFill>
                <a:latin typeface="Trebuchet MS"/>
                <a:ea typeface="Trebuchet MS"/>
                <a:cs typeface="Trebuchet MS"/>
                <a:sym typeface="Trebuchet MS"/>
              </a:rPr>
              <a:t>Grammar, punctuation and spelling (paper 1: GPS) – Monday 11</a:t>
            </a:r>
            <a:r>
              <a:rPr lang="en-GB" baseline="30000">
                <a:solidFill>
                  <a:srgbClr val="283593"/>
                </a:solidFill>
                <a:latin typeface="Trebuchet MS"/>
                <a:ea typeface="Trebuchet MS"/>
                <a:cs typeface="Trebuchet MS"/>
                <a:sym typeface="Trebuchet MS"/>
              </a:rPr>
              <a:t>th</a:t>
            </a:r>
            <a:r>
              <a:rPr lang="en-GB">
                <a:solidFill>
                  <a:srgbClr val="283593"/>
                </a:solidFill>
                <a:latin typeface="Trebuchet MS"/>
                <a:ea typeface="Trebuchet MS"/>
                <a:cs typeface="Trebuchet MS"/>
                <a:sym typeface="Trebuchet MS"/>
              </a:rPr>
              <a:t> May</a:t>
            </a:r>
            <a:endParaRPr/>
          </a:p>
          <a:p>
            <a:pPr marL="914400" lvl="1" indent="-317500" algn="l" rtl="0">
              <a:lnSpc>
                <a:spcPct val="100000"/>
              </a:lnSpc>
              <a:spcBef>
                <a:spcPts val="0"/>
              </a:spcBef>
              <a:spcAft>
                <a:spcPts val="0"/>
              </a:spcAft>
              <a:buSzPts val="1400"/>
              <a:buChar char="○"/>
            </a:pPr>
            <a:r>
              <a:rPr lang="en-GB">
                <a:solidFill>
                  <a:srgbClr val="283593"/>
                </a:solidFill>
                <a:latin typeface="Trebuchet MS"/>
                <a:ea typeface="Trebuchet MS"/>
                <a:cs typeface="Trebuchet MS"/>
                <a:sym typeface="Trebuchet MS"/>
              </a:rPr>
              <a:t>Grammar, punctuation and spelling (paper 2: Spelling) – Monday 11</a:t>
            </a:r>
            <a:r>
              <a:rPr lang="en-GB" baseline="30000">
                <a:solidFill>
                  <a:srgbClr val="283593"/>
                </a:solidFill>
                <a:latin typeface="Trebuchet MS"/>
                <a:ea typeface="Trebuchet MS"/>
                <a:cs typeface="Trebuchet MS"/>
                <a:sym typeface="Trebuchet MS"/>
              </a:rPr>
              <a:t>th</a:t>
            </a:r>
            <a:r>
              <a:rPr lang="en-GB">
                <a:solidFill>
                  <a:srgbClr val="283593"/>
                </a:solidFill>
                <a:latin typeface="Trebuchet MS"/>
                <a:ea typeface="Trebuchet MS"/>
                <a:cs typeface="Trebuchet MS"/>
                <a:sym typeface="Trebuchet MS"/>
              </a:rPr>
              <a:t> May</a:t>
            </a:r>
            <a:endParaRPr/>
          </a:p>
          <a:p>
            <a:pPr marL="914400" lvl="1" indent="-317500" algn="l" rtl="0">
              <a:lnSpc>
                <a:spcPct val="100000"/>
              </a:lnSpc>
              <a:spcBef>
                <a:spcPts val="0"/>
              </a:spcBef>
              <a:spcAft>
                <a:spcPts val="0"/>
              </a:spcAft>
              <a:buSzPts val="1400"/>
              <a:buChar char="○"/>
            </a:pPr>
            <a:r>
              <a:rPr lang="en-GB">
                <a:solidFill>
                  <a:srgbClr val="283593"/>
                </a:solidFill>
                <a:latin typeface="Trebuchet MS"/>
                <a:ea typeface="Trebuchet MS"/>
                <a:cs typeface="Trebuchet MS"/>
                <a:sym typeface="Trebuchet MS"/>
              </a:rPr>
              <a:t>Reading – Tuesday 12</a:t>
            </a:r>
            <a:r>
              <a:rPr lang="en-GB" baseline="30000">
                <a:solidFill>
                  <a:srgbClr val="283593"/>
                </a:solidFill>
                <a:latin typeface="Trebuchet MS"/>
                <a:ea typeface="Trebuchet MS"/>
                <a:cs typeface="Trebuchet MS"/>
                <a:sym typeface="Trebuchet MS"/>
              </a:rPr>
              <a:t>th</a:t>
            </a:r>
            <a:r>
              <a:rPr lang="en-GB">
                <a:solidFill>
                  <a:srgbClr val="283593"/>
                </a:solidFill>
                <a:latin typeface="Trebuchet MS"/>
                <a:ea typeface="Trebuchet MS"/>
                <a:cs typeface="Trebuchet MS"/>
                <a:sym typeface="Trebuchet MS"/>
              </a:rPr>
              <a:t> May</a:t>
            </a:r>
            <a:endParaRPr/>
          </a:p>
          <a:p>
            <a:pPr marL="914400" lvl="1" indent="-317500" algn="l" rtl="0">
              <a:lnSpc>
                <a:spcPct val="100000"/>
              </a:lnSpc>
              <a:spcBef>
                <a:spcPts val="0"/>
              </a:spcBef>
              <a:spcAft>
                <a:spcPts val="0"/>
              </a:spcAft>
              <a:buSzPts val="1400"/>
              <a:buChar char="○"/>
            </a:pPr>
            <a:r>
              <a:rPr lang="en-GB">
                <a:solidFill>
                  <a:srgbClr val="283593"/>
                </a:solidFill>
                <a:latin typeface="Trebuchet MS"/>
                <a:ea typeface="Trebuchet MS"/>
                <a:cs typeface="Trebuchet MS"/>
                <a:sym typeface="Trebuchet MS"/>
              </a:rPr>
              <a:t>Maths (paper 1: Arithmetic) – Wednesday 13</a:t>
            </a:r>
            <a:r>
              <a:rPr lang="en-GB" baseline="30000">
                <a:solidFill>
                  <a:srgbClr val="283593"/>
                </a:solidFill>
                <a:latin typeface="Trebuchet MS"/>
                <a:ea typeface="Trebuchet MS"/>
                <a:cs typeface="Trebuchet MS"/>
                <a:sym typeface="Trebuchet MS"/>
              </a:rPr>
              <a:t>th</a:t>
            </a:r>
            <a:r>
              <a:rPr lang="en-GB">
                <a:solidFill>
                  <a:srgbClr val="283593"/>
                </a:solidFill>
                <a:latin typeface="Trebuchet MS"/>
                <a:ea typeface="Trebuchet MS"/>
                <a:cs typeface="Trebuchet MS"/>
                <a:sym typeface="Trebuchet MS"/>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Trebuchet MS"/>
                <a:ea typeface="Trebuchet MS"/>
                <a:cs typeface="Trebuchet MS"/>
                <a:sym typeface="Trebuchet MS"/>
              </a:rPr>
              <a:t>Maths (paper 2: Reasoning) – Wednesday 13</a:t>
            </a:r>
            <a:r>
              <a:rPr lang="en-GB" baseline="30000">
                <a:solidFill>
                  <a:srgbClr val="283593"/>
                </a:solidFill>
                <a:latin typeface="Trebuchet MS"/>
                <a:ea typeface="Trebuchet MS"/>
                <a:cs typeface="Trebuchet MS"/>
                <a:sym typeface="Trebuchet MS"/>
              </a:rPr>
              <a:t>th</a:t>
            </a:r>
            <a:r>
              <a:rPr lang="en-GB">
                <a:solidFill>
                  <a:srgbClr val="283593"/>
                </a:solidFill>
                <a:latin typeface="Trebuchet MS"/>
                <a:ea typeface="Trebuchet MS"/>
                <a:cs typeface="Trebuchet MS"/>
                <a:sym typeface="Trebuchet MS"/>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Trebuchet MS"/>
                <a:ea typeface="Trebuchet MS"/>
                <a:cs typeface="Trebuchet MS"/>
                <a:sym typeface="Trebuchet MS"/>
              </a:rPr>
              <a:t>Maths (paper 3: Reasoning) – Thursday 14</a:t>
            </a:r>
            <a:r>
              <a:rPr lang="en-GB" baseline="30000">
                <a:solidFill>
                  <a:srgbClr val="283593"/>
                </a:solidFill>
                <a:latin typeface="Trebuchet MS"/>
                <a:ea typeface="Trebuchet MS"/>
                <a:cs typeface="Trebuchet MS"/>
                <a:sym typeface="Trebuchet MS"/>
              </a:rPr>
              <a:t>th</a:t>
            </a:r>
            <a:r>
              <a:rPr lang="en-GB">
                <a:solidFill>
                  <a:srgbClr val="283593"/>
                </a:solidFill>
                <a:latin typeface="Trebuchet MS"/>
                <a:ea typeface="Trebuchet MS"/>
                <a:cs typeface="Trebuchet MS"/>
                <a:sym typeface="Trebuchet MS"/>
              </a:rPr>
              <a:t> May</a:t>
            </a:r>
            <a:endParaRPr/>
          </a:p>
          <a:p>
            <a:pPr marL="457200" marR="0" lvl="0" indent="-342900" algn="l" rtl="0">
              <a:lnSpc>
                <a:spcPct val="115000"/>
              </a:lnSpc>
              <a:spcBef>
                <a:spcPts val="0"/>
              </a:spcBef>
              <a:spcAft>
                <a:spcPts val="0"/>
              </a:spcAft>
              <a:buClr>
                <a:srgbClr val="595959"/>
              </a:buClr>
              <a:buSzPts val="1800"/>
              <a:buFont typeface="Nunito"/>
              <a:buChar char="●"/>
            </a:pPr>
            <a:r>
              <a:rPr lang="en-GB" sz="1600" b="0" i="0" u="none" strike="noStrike" cap="none">
                <a:solidFill>
                  <a:srgbClr val="000000"/>
                </a:solidFill>
                <a:latin typeface="Arial"/>
                <a:ea typeface="Arial"/>
                <a:cs typeface="Arial"/>
                <a:sym typeface="Arial"/>
              </a:rPr>
              <a:t>Writing is assessed using evidence collected throughout Year 6. There is no Year 6 SATs writing test. </a:t>
            </a:r>
            <a:endParaRPr/>
          </a:p>
          <a:p>
            <a:pPr marL="114300" marR="0" lvl="0" indent="0" algn="l" rtl="0">
              <a:lnSpc>
                <a:spcPct val="115000"/>
              </a:lnSpc>
              <a:spcBef>
                <a:spcPts val="0"/>
              </a:spcBef>
              <a:spcAft>
                <a:spcPts val="0"/>
              </a:spcAft>
              <a:buClr>
                <a:srgbClr val="595959"/>
              </a:buClr>
              <a:buSzPts val="1800"/>
              <a:buNone/>
            </a:pPr>
            <a:r>
              <a:rPr lang="en-GB" sz="1050" b="0" i="1" u="none" strike="noStrike" cap="none">
                <a:solidFill>
                  <a:srgbClr val="000000"/>
                </a:solidFill>
                <a:latin typeface="Arial"/>
                <a:ea typeface="Arial"/>
                <a:cs typeface="Arial"/>
                <a:sym typeface="Arial"/>
              </a:rPr>
              <a:t>The key stage 2 tests will be taken on set dates unless your child is absent, in which case they may be able to take them up to 5 school days afterwards.</a:t>
            </a:r>
            <a:endParaRPr sz="1100" b="0" i="0" u="none" strike="noStrike" cap="none">
              <a:solidFill>
                <a:srgbClr val="000000"/>
              </a:solidFill>
              <a:latin typeface="Arial"/>
              <a:ea typeface="Arial"/>
              <a:cs typeface="Arial"/>
              <a:sym typeface="Arial"/>
            </a:endParaRPr>
          </a:p>
        </p:txBody>
      </p:sp>
      <p:sp>
        <p:nvSpPr>
          <p:cNvPr id="158" name="Google Shape;15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2</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7">
                                            <p:txEl>
                                              <p:pRg st="0" end="0"/>
                                            </p:txEl>
                                          </p:spTgt>
                                        </p:tgtEl>
                                        <p:attrNameLst>
                                          <p:attrName>style.visibility</p:attrName>
                                        </p:attrNameLst>
                                      </p:cBhvr>
                                      <p:to>
                                        <p:strVal val="visible"/>
                                      </p:to>
                                    </p:set>
                                    <p:animEffect transition="in" filter="fade">
                                      <p:cBhvr>
                                        <p:cTn id="7" dur="500"/>
                                        <p:tgtEl>
                                          <p:spTgt spid="15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7">
                                            <p:txEl>
                                              <p:pRg st="1" end="1"/>
                                            </p:txEl>
                                          </p:spTgt>
                                        </p:tgtEl>
                                        <p:attrNameLst>
                                          <p:attrName>style.visibility</p:attrName>
                                        </p:attrNameLst>
                                      </p:cBhvr>
                                      <p:to>
                                        <p:strVal val="visible"/>
                                      </p:to>
                                    </p:set>
                                    <p:animEffect transition="in" filter="fade">
                                      <p:cBhvr>
                                        <p:cTn id="12" dur="500"/>
                                        <p:tgtEl>
                                          <p:spTgt spid="15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7">
                                            <p:txEl>
                                              <p:pRg st="2" end="2"/>
                                            </p:txEl>
                                          </p:spTgt>
                                        </p:tgtEl>
                                        <p:attrNameLst>
                                          <p:attrName>style.visibility</p:attrName>
                                        </p:attrNameLst>
                                      </p:cBhvr>
                                      <p:to>
                                        <p:strVal val="visible"/>
                                      </p:to>
                                    </p:set>
                                    <p:animEffect transition="in" filter="fade">
                                      <p:cBhvr>
                                        <p:cTn id="17" dur="500"/>
                                        <p:tgtEl>
                                          <p:spTgt spid="15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7">
                                            <p:txEl>
                                              <p:pRg st="3" end="3"/>
                                            </p:txEl>
                                          </p:spTgt>
                                        </p:tgtEl>
                                        <p:attrNameLst>
                                          <p:attrName>style.visibility</p:attrName>
                                        </p:attrNameLst>
                                      </p:cBhvr>
                                      <p:to>
                                        <p:strVal val="visible"/>
                                      </p:to>
                                    </p:set>
                                    <p:animEffect transition="in" filter="fade">
                                      <p:cBhvr>
                                        <p:cTn id="22" dur="500"/>
                                        <p:tgtEl>
                                          <p:spTgt spid="15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7">
                                            <p:txEl>
                                              <p:pRg st="4" end="4"/>
                                            </p:txEl>
                                          </p:spTgt>
                                        </p:tgtEl>
                                        <p:attrNameLst>
                                          <p:attrName>style.visibility</p:attrName>
                                        </p:attrNameLst>
                                      </p:cBhvr>
                                      <p:to>
                                        <p:strVal val="visible"/>
                                      </p:to>
                                    </p:set>
                                    <p:animEffect transition="in" filter="fade">
                                      <p:cBhvr>
                                        <p:cTn id="27" dur="500"/>
                                        <p:tgtEl>
                                          <p:spTgt spid="15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57">
                                            <p:txEl>
                                              <p:pRg st="5" end="5"/>
                                            </p:txEl>
                                          </p:spTgt>
                                        </p:tgtEl>
                                        <p:attrNameLst>
                                          <p:attrName>style.visibility</p:attrName>
                                        </p:attrNameLst>
                                      </p:cBhvr>
                                      <p:to>
                                        <p:strVal val="visible"/>
                                      </p:to>
                                    </p:set>
                                    <p:animEffect transition="in" filter="fade">
                                      <p:cBhvr>
                                        <p:cTn id="32" dur="500"/>
                                        <p:tgtEl>
                                          <p:spTgt spid="15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57">
                                            <p:txEl>
                                              <p:pRg st="6" end="6"/>
                                            </p:txEl>
                                          </p:spTgt>
                                        </p:tgtEl>
                                        <p:attrNameLst>
                                          <p:attrName>style.visibility</p:attrName>
                                        </p:attrNameLst>
                                      </p:cBhvr>
                                      <p:to>
                                        <p:strVal val="visible"/>
                                      </p:to>
                                    </p:set>
                                    <p:animEffect transition="in" filter="fade">
                                      <p:cBhvr>
                                        <p:cTn id="37" dur="500"/>
                                        <p:tgtEl>
                                          <p:spTgt spid="15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57">
                                            <p:txEl>
                                              <p:pRg st="7" end="7"/>
                                            </p:txEl>
                                          </p:spTgt>
                                        </p:tgtEl>
                                        <p:attrNameLst>
                                          <p:attrName>style.visibility</p:attrName>
                                        </p:attrNameLst>
                                      </p:cBhvr>
                                      <p:to>
                                        <p:strVal val="visible"/>
                                      </p:to>
                                    </p:set>
                                    <p:animEffect transition="in" filter="fade">
                                      <p:cBhvr>
                                        <p:cTn id="42" dur="500"/>
                                        <p:tgtEl>
                                          <p:spTgt spid="157">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57">
                                            <p:txEl>
                                              <p:pRg st="8" end="8"/>
                                            </p:txEl>
                                          </p:spTgt>
                                        </p:tgtEl>
                                        <p:attrNameLst>
                                          <p:attrName>style.visibility</p:attrName>
                                        </p:attrNameLst>
                                      </p:cBhvr>
                                      <p:to>
                                        <p:strVal val="visible"/>
                                      </p:to>
                                    </p:set>
                                    <p:animEffect transition="in" filter="fade">
                                      <p:cBhvr>
                                        <p:cTn id="47" dur="500"/>
                                        <p:tgtEl>
                                          <p:spTgt spid="157">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57">
                                            <p:txEl>
                                              <p:pRg st="9" end="9"/>
                                            </p:txEl>
                                          </p:spTgt>
                                        </p:tgtEl>
                                        <p:attrNameLst>
                                          <p:attrName>style.visibility</p:attrName>
                                        </p:attrNameLst>
                                      </p:cBhvr>
                                      <p:to>
                                        <p:strVal val="visible"/>
                                      </p:to>
                                    </p:set>
                                    <p:animEffect transition="in" filter="fade">
                                      <p:cBhvr>
                                        <p:cTn id="52" dur="500"/>
                                        <p:tgtEl>
                                          <p:spTgt spid="157">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57">
                                            <p:txEl>
                                              <p:pRg st="10" end="10"/>
                                            </p:txEl>
                                          </p:spTgt>
                                        </p:tgtEl>
                                        <p:attrNameLst>
                                          <p:attrName>style.visibility</p:attrName>
                                        </p:attrNameLst>
                                      </p:cBhvr>
                                      <p:to>
                                        <p:strVal val="visible"/>
                                      </p:to>
                                    </p:set>
                                    <p:animEffect transition="in" filter="fade">
                                      <p:cBhvr>
                                        <p:cTn id="57" dur="500"/>
                                        <p:tgtEl>
                                          <p:spTgt spid="15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162"/>
        <p:cNvGrpSpPr/>
        <p:nvPr/>
      </p:nvGrpSpPr>
      <p:grpSpPr>
        <a:xfrm>
          <a:off x="0" y="0"/>
          <a:ext cx="0" cy="0"/>
          <a:chOff x="0" y="0"/>
          <a:chExt cx="0" cy="0"/>
        </a:xfrm>
      </p:grpSpPr>
      <p:sp>
        <p:nvSpPr>
          <p:cNvPr id="163" name="Google Shape;163;p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When and how the SATs are completed</a:t>
            </a:r>
            <a:endParaRPr/>
          </a:p>
        </p:txBody>
      </p:sp>
      <p:sp>
        <p:nvSpPr>
          <p:cNvPr id="164" name="Google Shape;164;p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SzPts val="1800"/>
              <a:buFont typeface="Nunito"/>
              <a:buChar char="●"/>
            </a:pPr>
            <a:r>
              <a:rPr lang="en-GB"/>
              <a:t>The tests take place during normal school hours, under exam conditions. </a:t>
            </a:r>
            <a:endParaRPr/>
          </a:p>
          <a:p>
            <a:pPr marL="457200" lvl="0" indent="-342900" algn="l" rtl="0">
              <a:spcBef>
                <a:spcPts val="0"/>
              </a:spcBef>
              <a:spcAft>
                <a:spcPts val="0"/>
              </a:spcAft>
              <a:buSzPts val="1800"/>
              <a:buFont typeface="Nunito"/>
              <a:buChar char="●"/>
            </a:pPr>
            <a:r>
              <a:rPr lang="en-GB"/>
              <a:t>Children are not allowed to talk to each other from the moment the assessments are handed out until they are collected at the end of the test. </a:t>
            </a:r>
            <a:endParaRPr/>
          </a:p>
          <a:p>
            <a:pPr marL="457200" lvl="0" indent="-342900" algn="l" rtl="0">
              <a:spcBef>
                <a:spcPts val="0"/>
              </a:spcBef>
              <a:spcAft>
                <a:spcPts val="0"/>
              </a:spcAft>
              <a:buSzPts val="1800"/>
              <a:buFont typeface="Nunito"/>
              <a:buChar char="●"/>
            </a:pPr>
            <a:r>
              <a:rPr lang="en-GB"/>
              <a:t>After the tests are completed, the papers are sent away to be marked </a:t>
            </a:r>
            <a:r>
              <a:rPr lang="en-GB">
                <a:solidFill>
                  <a:srgbClr val="283593"/>
                </a:solidFill>
              </a:rPr>
              <a:t>externally</a:t>
            </a:r>
            <a:r>
              <a:rPr lang="en-GB"/>
              <a:t>. </a:t>
            </a:r>
            <a:endParaRPr/>
          </a:p>
          <a:p>
            <a:pPr marL="457200" lvl="0" indent="-342900" algn="l" rtl="0">
              <a:spcBef>
                <a:spcPts val="0"/>
              </a:spcBef>
              <a:spcAft>
                <a:spcPts val="0"/>
              </a:spcAft>
              <a:buSzPts val="1800"/>
              <a:buFont typeface="Nunito"/>
              <a:buChar char="●"/>
            </a:pPr>
            <a:r>
              <a:rPr lang="en-GB"/>
              <a:t>The results are then sent to the school in July. </a:t>
            </a:r>
            <a:endParaRPr/>
          </a:p>
          <a:p>
            <a:pPr marL="457200" lvl="0" indent="-342900" algn="l" rtl="0">
              <a:spcBef>
                <a:spcPts val="0"/>
              </a:spcBef>
              <a:spcAft>
                <a:spcPts val="0"/>
              </a:spcAft>
              <a:buSzPts val="1800"/>
              <a:buFont typeface="Nunito"/>
              <a:buChar char="●"/>
            </a:pPr>
            <a:r>
              <a:rPr lang="en-GB"/>
              <a:t>Each test lasts no longer than 60 minutes: </a:t>
            </a:r>
            <a:endParaRPr/>
          </a:p>
          <a:p>
            <a:pPr marL="914400" lvl="1" indent="-317500" algn="l" rtl="0">
              <a:lnSpc>
                <a:spcPct val="100000"/>
              </a:lnSpc>
              <a:spcBef>
                <a:spcPts val="0"/>
              </a:spcBef>
              <a:spcAft>
                <a:spcPts val="0"/>
              </a:spcAft>
              <a:buSzPts val="1400"/>
              <a:buChar char="○"/>
            </a:pPr>
            <a:r>
              <a:rPr lang="en-GB">
                <a:solidFill>
                  <a:srgbClr val="283593"/>
                </a:solidFill>
                <a:latin typeface="Trebuchet MS"/>
                <a:ea typeface="Trebuchet MS"/>
                <a:cs typeface="Trebuchet MS"/>
                <a:sym typeface="Trebuchet MS"/>
              </a:rPr>
              <a:t>Spelling, punctuation and grammar (paper 1: Grammar/ Punctuation) – 45 minutes</a:t>
            </a:r>
            <a:endParaRPr/>
          </a:p>
          <a:p>
            <a:pPr marL="914400" lvl="1" indent="-317500" algn="l" rtl="0">
              <a:lnSpc>
                <a:spcPct val="100000"/>
              </a:lnSpc>
              <a:spcBef>
                <a:spcPts val="0"/>
              </a:spcBef>
              <a:spcAft>
                <a:spcPts val="0"/>
              </a:spcAft>
              <a:buSzPts val="1400"/>
              <a:buChar char="○"/>
            </a:pPr>
            <a:r>
              <a:rPr lang="en-GB">
                <a:solidFill>
                  <a:srgbClr val="283593"/>
                </a:solidFill>
                <a:latin typeface="Trebuchet MS"/>
                <a:ea typeface="Trebuchet MS"/>
                <a:cs typeface="Trebuchet MS"/>
                <a:sym typeface="Trebuchet MS"/>
              </a:rPr>
              <a:t>Spelling, punctuation and grammar (paper 2: Spelling) – 15 minutes</a:t>
            </a:r>
            <a:endParaRPr/>
          </a:p>
          <a:p>
            <a:pPr marL="914400" lvl="1" indent="-317500" algn="l" rtl="0">
              <a:lnSpc>
                <a:spcPct val="100000"/>
              </a:lnSpc>
              <a:spcBef>
                <a:spcPts val="0"/>
              </a:spcBef>
              <a:spcAft>
                <a:spcPts val="0"/>
              </a:spcAft>
              <a:buSzPts val="1400"/>
              <a:buChar char="○"/>
            </a:pPr>
            <a:r>
              <a:rPr lang="en-GB">
                <a:solidFill>
                  <a:srgbClr val="283593"/>
                </a:solidFill>
                <a:latin typeface="Trebuchet MS"/>
                <a:ea typeface="Trebuchet MS"/>
                <a:cs typeface="Trebuchet MS"/>
                <a:sym typeface="Trebuchet MS"/>
              </a:rPr>
              <a:t>Reading – 60 minutes </a:t>
            </a:r>
            <a:endParaRPr/>
          </a:p>
          <a:p>
            <a:pPr marL="914400" lvl="1" indent="-317500" algn="l" rtl="0">
              <a:lnSpc>
                <a:spcPct val="100000"/>
              </a:lnSpc>
              <a:spcBef>
                <a:spcPts val="0"/>
              </a:spcBef>
              <a:spcAft>
                <a:spcPts val="0"/>
              </a:spcAft>
              <a:buSzPts val="1400"/>
              <a:buChar char="○"/>
            </a:pPr>
            <a:r>
              <a:rPr lang="en-GB">
                <a:solidFill>
                  <a:srgbClr val="283593"/>
                </a:solidFill>
                <a:latin typeface="Trebuchet MS"/>
                <a:ea typeface="Trebuchet MS"/>
                <a:cs typeface="Trebuchet MS"/>
                <a:sym typeface="Trebuchet MS"/>
              </a:rPr>
              <a:t>Maths (paper 1: Arithmetic) – 30 minutes</a:t>
            </a:r>
            <a:endParaRPr/>
          </a:p>
          <a:p>
            <a:pPr marL="914400" lvl="1" indent="-317500" algn="l" rtl="0">
              <a:lnSpc>
                <a:spcPct val="100000"/>
              </a:lnSpc>
              <a:spcBef>
                <a:spcPts val="0"/>
              </a:spcBef>
              <a:spcAft>
                <a:spcPts val="0"/>
              </a:spcAft>
              <a:buSzPts val="1400"/>
              <a:buChar char="○"/>
            </a:pPr>
            <a:r>
              <a:rPr lang="en-GB">
                <a:solidFill>
                  <a:srgbClr val="283593"/>
                </a:solidFill>
                <a:latin typeface="Trebuchet MS"/>
                <a:ea typeface="Trebuchet MS"/>
                <a:cs typeface="Trebuchet MS"/>
                <a:sym typeface="Trebuchet MS"/>
              </a:rPr>
              <a:t>Maths (paper 2: Reasoning) – 40 minutes</a:t>
            </a:r>
            <a:endParaRPr/>
          </a:p>
          <a:p>
            <a:pPr marL="914400" lvl="1" indent="-317500" algn="l" rtl="0">
              <a:lnSpc>
                <a:spcPct val="100000"/>
              </a:lnSpc>
              <a:spcBef>
                <a:spcPts val="0"/>
              </a:spcBef>
              <a:spcAft>
                <a:spcPts val="0"/>
              </a:spcAft>
              <a:buSzPts val="1400"/>
              <a:buChar char="○"/>
            </a:pPr>
            <a:r>
              <a:rPr lang="en-GB">
                <a:solidFill>
                  <a:srgbClr val="283593"/>
                </a:solidFill>
                <a:latin typeface="Trebuchet MS"/>
                <a:ea typeface="Trebuchet MS"/>
                <a:cs typeface="Trebuchet MS"/>
                <a:sym typeface="Trebuchet MS"/>
              </a:rPr>
              <a:t>Maths (paper 3: Reasoning) – 40 minutes</a:t>
            </a:r>
            <a:endParaRPr/>
          </a:p>
        </p:txBody>
      </p:sp>
      <p:sp>
        <p:nvSpPr>
          <p:cNvPr id="165" name="Google Shape;165;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3</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4">
                                            <p:txEl>
                                              <p:pRg st="0" end="0"/>
                                            </p:txEl>
                                          </p:spTgt>
                                        </p:tgtEl>
                                        <p:attrNameLst>
                                          <p:attrName>style.visibility</p:attrName>
                                        </p:attrNameLst>
                                      </p:cBhvr>
                                      <p:to>
                                        <p:strVal val="visible"/>
                                      </p:to>
                                    </p:set>
                                    <p:animEffect transition="in" filter="fade">
                                      <p:cBhvr>
                                        <p:cTn id="7" dur="500"/>
                                        <p:tgtEl>
                                          <p:spTgt spid="16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4">
                                            <p:txEl>
                                              <p:pRg st="1" end="1"/>
                                            </p:txEl>
                                          </p:spTgt>
                                        </p:tgtEl>
                                        <p:attrNameLst>
                                          <p:attrName>style.visibility</p:attrName>
                                        </p:attrNameLst>
                                      </p:cBhvr>
                                      <p:to>
                                        <p:strVal val="visible"/>
                                      </p:to>
                                    </p:set>
                                    <p:animEffect transition="in" filter="fade">
                                      <p:cBhvr>
                                        <p:cTn id="12" dur="500"/>
                                        <p:tgtEl>
                                          <p:spTgt spid="16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4">
                                            <p:txEl>
                                              <p:pRg st="2" end="2"/>
                                            </p:txEl>
                                          </p:spTgt>
                                        </p:tgtEl>
                                        <p:attrNameLst>
                                          <p:attrName>style.visibility</p:attrName>
                                        </p:attrNameLst>
                                      </p:cBhvr>
                                      <p:to>
                                        <p:strVal val="visible"/>
                                      </p:to>
                                    </p:set>
                                    <p:animEffect transition="in" filter="fade">
                                      <p:cBhvr>
                                        <p:cTn id="17" dur="500"/>
                                        <p:tgtEl>
                                          <p:spTgt spid="16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4">
                                            <p:txEl>
                                              <p:pRg st="3" end="3"/>
                                            </p:txEl>
                                          </p:spTgt>
                                        </p:tgtEl>
                                        <p:attrNameLst>
                                          <p:attrName>style.visibility</p:attrName>
                                        </p:attrNameLst>
                                      </p:cBhvr>
                                      <p:to>
                                        <p:strVal val="visible"/>
                                      </p:to>
                                    </p:set>
                                    <p:animEffect transition="in" filter="fade">
                                      <p:cBhvr>
                                        <p:cTn id="22" dur="500"/>
                                        <p:tgtEl>
                                          <p:spTgt spid="16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64">
                                            <p:txEl>
                                              <p:pRg st="4" end="4"/>
                                            </p:txEl>
                                          </p:spTgt>
                                        </p:tgtEl>
                                        <p:attrNameLst>
                                          <p:attrName>style.visibility</p:attrName>
                                        </p:attrNameLst>
                                      </p:cBhvr>
                                      <p:to>
                                        <p:strVal val="visible"/>
                                      </p:to>
                                    </p:set>
                                    <p:animEffect transition="in" filter="fade">
                                      <p:cBhvr>
                                        <p:cTn id="27" dur="500"/>
                                        <p:tgtEl>
                                          <p:spTgt spid="16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64">
                                            <p:txEl>
                                              <p:pRg st="5" end="5"/>
                                            </p:txEl>
                                          </p:spTgt>
                                        </p:tgtEl>
                                        <p:attrNameLst>
                                          <p:attrName>style.visibility</p:attrName>
                                        </p:attrNameLst>
                                      </p:cBhvr>
                                      <p:to>
                                        <p:strVal val="visible"/>
                                      </p:to>
                                    </p:set>
                                    <p:animEffect transition="in" filter="fade">
                                      <p:cBhvr>
                                        <p:cTn id="32" dur="500"/>
                                        <p:tgtEl>
                                          <p:spTgt spid="16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64">
                                            <p:txEl>
                                              <p:pRg st="6" end="6"/>
                                            </p:txEl>
                                          </p:spTgt>
                                        </p:tgtEl>
                                        <p:attrNameLst>
                                          <p:attrName>style.visibility</p:attrName>
                                        </p:attrNameLst>
                                      </p:cBhvr>
                                      <p:to>
                                        <p:strVal val="visible"/>
                                      </p:to>
                                    </p:set>
                                    <p:animEffect transition="in" filter="fade">
                                      <p:cBhvr>
                                        <p:cTn id="37" dur="500"/>
                                        <p:tgtEl>
                                          <p:spTgt spid="16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64">
                                            <p:txEl>
                                              <p:pRg st="7" end="7"/>
                                            </p:txEl>
                                          </p:spTgt>
                                        </p:tgtEl>
                                        <p:attrNameLst>
                                          <p:attrName>style.visibility</p:attrName>
                                        </p:attrNameLst>
                                      </p:cBhvr>
                                      <p:to>
                                        <p:strVal val="visible"/>
                                      </p:to>
                                    </p:set>
                                    <p:animEffect transition="in" filter="fade">
                                      <p:cBhvr>
                                        <p:cTn id="42" dur="500"/>
                                        <p:tgtEl>
                                          <p:spTgt spid="16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64">
                                            <p:txEl>
                                              <p:pRg st="8" end="8"/>
                                            </p:txEl>
                                          </p:spTgt>
                                        </p:tgtEl>
                                        <p:attrNameLst>
                                          <p:attrName>style.visibility</p:attrName>
                                        </p:attrNameLst>
                                      </p:cBhvr>
                                      <p:to>
                                        <p:strVal val="visible"/>
                                      </p:to>
                                    </p:set>
                                    <p:animEffect transition="in" filter="fade">
                                      <p:cBhvr>
                                        <p:cTn id="47" dur="500"/>
                                        <p:tgtEl>
                                          <p:spTgt spid="16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64">
                                            <p:txEl>
                                              <p:pRg st="9" end="9"/>
                                            </p:txEl>
                                          </p:spTgt>
                                        </p:tgtEl>
                                        <p:attrNameLst>
                                          <p:attrName>style.visibility</p:attrName>
                                        </p:attrNameLst>
                                      </p:cBhvr>
                                      <p:to>
                                        <p:strVal val="visible"/>
                                      </p:to>
                                    </p:set>
                                    <p:animEffect transition="in" filter="fade">
                                      <p:cBhvr>
                                        <p:cTn id="52" dur="500"/>
                                        <p:tgtEl>
                                          <p:spTgt spid="164">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64">
                                            <p:txEl>
                                              <p:pRg st="10" end="10"/>
                                            </p:txEl>
                                          </p:spTgt>
                                        </p:tgtEl>
                                        <p:attrNameLst>
                                          <p:attrName>style.visibility</p:attrName>
                                        </p:attrNameLst>
                                      </p:cBhvr>
                                      <p:to>
                                        <p:strVal val="visible"/>
                                      </p:to>
                                    </p:set>
                                    <p:animEffect transition="in" filter="fade">
                                      <p:cBhvr>
                                        <p:cTn id="57" dur="500"/>
                                        <p:tgtEl>
                                          <p:spTgt spid="16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169"/>
        <p:cNvGrpSpPr/>
        <p:nvPr/>
      </p:nvGrpSpPr>
      <p:grpSpPr>
        <a:xfrm>
          <a:off x="0" y="0"/>
          <a:ext cx="0" cy="0"/>
          <a:chOff x="0" y="0"/>
          <a:chExt cx="0" cy="0"/>
        </a:xfrm>
      </p:grpSpPr>
      <p:sp>
        <p:nvSpPr>
          <p:cNvPr id="170" name="Google Shape;170;p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Specific arrangements for SATs</a:t>
            </a:r>
            <a:endParaRPr/>
          </a:p>
        </p:txBody>
      </p:sp>
      <p:sp>
        <p:nvSpPr>
          <p:cNvPr id="171" name="Google Shape;171;p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Children with additional needs (who have similar support as part of day-to-day learning in school) may be allotted specific arrangements, including:</a:t>
            </a:r>
            <a:endParaRPr/>
          </a:p>
          <a:p>
            <a:pPr marL="457200" lvl="0" indent="-342900" algn="l" rtl="0">
              <a:spcBef>
                <a:spcPts val="0"/>
              </a:spcBef>
              <a:spcAft>
                <a:spcPts val="0"/>
              </a:spcAft>
              <a:buSzPts val="1800"/>
              <a:buFont typeface="Nunito"/>
              <a:buChar char="●"/>
            </a:pPr>
            <a:r>
              <a:rPr lang="en-GB"/>
              <a:t>Additional (extra) time;</a:t>
            </a:r>
            <a:endParaRPr/>
          </a:p>
          <a:p>
            <a:pPr marL="457200" lvl="0" indent="-342900" algn="l" rtl="0">
              <a:spcBef>
                <a:spcPts val="0"/>
              </a:spcBef>
              <a:spcAft>
                <a:spcPts val="0"/>
              </a:spcAft>
              <a:buSzPts val="1800"/>
              <a:buFont typeface="Nunito"/>
              <a:buChar char="●"/>
            </a:pPr>
            <a:r>
              <a:rPr lang="en-GB"/>
              <a:t>Tests being opened early to be modified;</a:t>
            </a:r>
            <a:endParaRPr/>
          </a:p>
          <a:p>
            <a:pPr marL="457200" lvl="0" indent="-342900" algn="l" rtl="0">
              <a:spcBef>
                <a:spcPts val="0"/>
              </a:spcBef>
              <a:spcAft>
                <a:spcPts val="0"/>
              </a:spcAft>
              <a:buSzPts val="1800"/>
              <a:buFont typeface="Nunito"/>
              <a:buChar char="●"/>
            </a:pPr>
            <a:r>
              <a:rPr lang="en-GB"/>
              <a:t>An adult to scribe (write) for them;</a:t>
            </a:r>
            <a:endParaRPr/>
          </a:p>
          <a:p>
            <a:pPr marL="457200" lvl="0" indent="-342900" algn="l" rtl="0">
              <a:spcBef>
                <a:spcPts val="0"/>
              </a:spcBef>
              <a:spcAft>
                <a:spcPts val="0"/>
              </a:spcAft>
              <a:buSzPts val="1800"/>
              <a:buFont typeface="Nunito"/>
              <a:buChar char="●"/>
            </a:pPr>
            <a:r>
              <a:rPr lang="en-GB"/>
              <a:t>Using word processors independently; </a:t>
            </a:r>
            <a:endParaRPr/>
          </a:p>
          <a:p>
            <a:pPr marL="457200" lvl="0" indent="-342900" algn="l" rtl="0">
              <a:spcBef>
                <a:spcPts val="0"/>
              </a:spcBef>
              <a:spcAft>
                <a:spcPts val="0"/>
              </a:spcAft>
              <a:buSzPts val="1800"/>
              <a:buFont typeface="Nunito"/>
              <a:buChar char="●"/>
            </a:pPr>
            <a:r>
              <a:rPr lang="en-GB"/>
              <a:t>An adult to read for them (including a translator);</a:t>
            </a:r>
            <a:endParaRPr/>
          </a:p>
          <a:p>
            <a:pPr marL="457200" lvl="0" indent="-342900" algn="l" rtl="0">
              <a:spcBef>
                <a:spcPts val="0"/>
              </a:spcBef>
              <a:spcAft>
                <a:spcPts val="0"/>
              </a:spcAft>
              <a:buSzPts val="1800"/>
              <a:buFont typeface="Nunito"/>
              <a:buChar char="●"/>
            </a:pPr>
            <a:r>
              <a:rPr lang="en-GB"/>
              <a:t>The use of prompts or rest breaks;</a:t>
            </a:r>
            <a:endParaRPr/>
          </a:p>
          <a:p>
            <a:pPr marL="457200" lvl="0" indent="-342900" algn="l" rtl="0">
              <a:spcBef>
                <a:spcPts val="0"/>
              </a:spcBef>
              <a:spcAft>
                <a:spcPts val="0"/>
              </a:spcAft>
              <a:buSzPts val="1800"/>
              <a:buFont typeface="Nunito"/>
              <a:buChar char="●"/>
            </a:pPr>
            <a:r>
              <a:rPr lang="en-GB"/>
              <a:t>Arrangements for children who are ill or injured at the time of the tests. </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sz="1050" b="0" i="1" u="none" strike="noStrike" cap="none">
                <a:solidFill>
                  <a:srgbClr val="000000"/>
                </a:solidFill>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sz="700" i="1"/>
          </a:p>
        </p:txBody>
      </p:sp>
      <p:sp>
        <p:nvSpPr>
          <p:cNvPr id="172" name="Google Shape;172;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176"/>
        <p:cNvGrpSpPr/>
        <p:nvPr/>
      </p:nvGrpSpPr>
      <p:grpSpPr>
        <a:xfrm>
          <a:off x="0" y="0"/>
          <a:ext cx="0" cy="0"/>
          <a:chOff x="0" y="0"/>
          <a:chExt cx="0" cy="0"/>
        </a:xfrm>
      </p:grpSpPr>
      <p:sp>
        <p:nvSpPr>
          <p:cNvPr id="177" name="Google Shape;177;p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The results</a:t>
            </a:r>
            <a:endParaRPr/>
          </a:p>
        </p:txBody>
      </p:sp>
      <p:sp>
        <p:nvSpPr>
          <p:cNvPr id="178" name="Google Shape;178;p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Tests are marked externally. Once marked, the tests will be given the following scores:</a:t>
            </a:r>
            <a:endParaRPr/>
          </a:p>
          <a:p>
            <a:pPr marL="457200" lvl="0" indent="-342900" algn="l" rtl="0">
              <a:spcBef>
                <a:spcPts val="0"/>
              </a:spcBef>
              <a:spcAft>
                <a:spcPts val="0"/>
              </a:spcAft>
              <a:buSzPts val="1800"/>
              <a:buFont typeface="Nunito"/>
              <a:buChar char="●"/>
            </a:pPr>
            <a:r>
              <a:rPr lang="en-GB"/>
              <a:t>A raw score (total number of marks achieved for each paper);</a:t>
            </a:r>
            <a:endParaRPr/>
          </a:p>
          <a:p>
            <a:pPr marL="457200" lvl="0" indent="-342900" algn="l" rtl="0">
              <a:spcBef>
                <a:spcPts val="0"/>
              </a:spcBef>
              <a:spcAft>
                <a:spcPts val="0"/>
              </a:spcAft>
              <a:buSzPts val="1800"/>
              <a:buFont typeface="Nunito"/>
              <a:buChar char="●"/>
            </a:pPr>
            <a:r>
              <a:rPr lang="en-GB"/>
              <a:t>A scaled score (see below);</a:t>
            </a:r>
            <a:endParaRPr/>
          </a:p>
          <a:p>
            <a:pPr marL="457200" lvl="0" indent="-342900" algn="l" rtl="0">
              <a:spcBef>
                <a:spcPts val="0"/>
              </a:spcBef>
              <a:spcAft>
                <a:spcPts val="0"/>
              </a:spcAft>
              <a:buSzPts val="1800"/>
              <a:buFont typeface="Nunito"/>
              <a:buChar char="●"/>
            </a:pPr>
            <a:r>
              <a:rPr lang="en-GB"/>
              <a:t>A judgement on if the National Standard has been met. </a:t>
            </a:r>
            <a:endParaRPr/>
          </a:p>
          <a:p>
            <a:pPr marL="457200" lvl="0" indent="-228600" algn="l" rtl="0">
              <a:spcBef>
                <a:spcPts val="0"/>
              </a:spcBef>
              <a:spcAft>
                <a:spcPts val="0"/>
              </a:spcAft>
              <a:buSzPts val="1800"/>
              <a:buFont typeface="Nunito"/>
              <a:buNone/>
            </a:pPr>
            <a:endParaRPr/>
          </a:p>
          <a:p>
            <a:pPr marL="114300" lvl="0" indent="0" algn="l" rtl="0">
              <a:spcBef>
                <a:spcPts val="0"/>
              </a:spcBef>
              <a:spcAft>
                <a:spcPts val="0"/>
              </a:spcAft>
              <a:buSzPts val="1800"/>
              <a:buNone/>
            </a:pPr>
            <a:r>
              <a:rPr lang="en-GB"/>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a:t>Scaled scores range from 80 to 120. </a:t>
            </a:r>
            <a:endParaRPr/>
          </a:p>
          <a:p>
            <a:pPr marL="114300" lvl="0" indent="0" algn="l" rtl="0">
              <a:spcBef>
                <a:spcPts val="0"/>
              </a:spcBef>
              <a:spcAft>
                <a:spcPts val="0"/>
              </a:spcAft>
              <a:buSzPts val="1800"/>
              <a:buNone/>
            </a:pPr>
            <a:r>
              <a:rPr lang="en-GB">
                <a:solidFill>
                  <a:srgbClr val="283593"/>
                </a:solidFill>
              </a:rPr>
              <a:t>A scaled score of 100 or more shows the pupil is meeting the National Standard. </a:t>
            </a:r>
            <a:endParaRPr/>
          </a:p>
        </p:txBody>
      </p:sp>
      <p:sp>
        <p:nvSpPr>
          <p:cNvPr id="179" name="Google Shape;179;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183"/>
        <p:cNvGrpSpPr/>
        <p:nvPr/>
      </p:nvGrpSpPr>
      <p:grpSpPr>
        <a:xfrm>
          <a:off x="0" y="0"/>
          <a:ext cx="0" cy="0"/>
          <a:chOff x="0" y="0"/>
          <a:chExt cx="0" cy="0"/>
        </a:xfrm>
      </p:grpSpPr>
      <p:sp>
        <p:nvSpPr>
          <p:cNvPr id="184" name="Google Shape;184;p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dirty="0"/>
              <a:t>Grammar, Punctuation and Spelling: Monday 11</a:t>
            </a:r>
            <a:r>
              <a:rPr lang="en-GB" baseline="30000" dirty="0"/>
              <a:t>th</a:t>
            </a:r>
            <a:r>
              <a:rPr lang="en-GB" dirty="0"/>
              <a:t> May</a:t>
            </a:r>
            <a:endParaRPr dirty="0"/>
          </a:p>
        </p:txBody>
      </p:sp>
      <p:sp>
        <p:nvSpPr>
          <p:cNvPr id="185" name="Google Shape;185;p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Grammar, punctuation and spelling consists of two papers.</a:t>
            </a:r>
            <a:endParaRPr/>
          </a:p>
          <a:p>
            <a:pPr marL="114300" lvl="0" indent="0" algn="l" rtl="0">
              <a:spcBef>
                <a:spcPts val="0"/>
              </a:spcBef>
              <a:spcAft>
                <a:spcPts val="0"/>
              </a:spcAft>
              <a:buSzPts val="1800"/>
              <a:buNone/>
            </a:pPr>
            <a:endParaRPr/>
          </a:p>
          <a:p>
            <a:pPr marL="457200" lvl="0" indent="-342900" algn="l" rtl="0">
              <a:spcBef>
                <a:spcPts val="0"/>
              </a:spcBef>
              <a:spcAft>
                <a:spcPts val="0"/>
              </a:spcAft>
              <a:buSzPts val="1800"/>
              <a:buFont typeface="Nunito"/>
              <a:buChar char="●"/>
            </a:pPr>
            <a:r>
              <a:rPr lang="en-GB"/>
              <a:t>Paper 1 focuses on all three elements (grammar, punctuation and spelling or GPS). The paper lasts for </a:t>
            </a:r>
            <a:r>
              <a:rPr lang="en-GB">
                <a:solidFill>
                  <a:srgbClr val="283593"/>
                </a:solidFill>
              </a:rPr>
              <a:t>45 minutes</a:t>
            </a:r>
            <a:r>
              <a:rPr lang="en-GB"/>
              <a:t>. </a:t>
            </a:r>
            <a:endParaRPr/>
          </a:p>
          <a:p>
            <a:pPr marL="457200" lvl="0" indent="-228600" algn="l" rtl="0">
              <a:spcBef>
                <a:spcPts val="0"/>
              </a:spcBef>
              <a:spcAft>
                <a:spcPts val="0"/>
              </a:spcAft>
              <a:buSzPts val="1800"/>
              <a:buFont typeface="Nunito"/>
              <a:buNone/>
            </a:pPr>
            <a:endParaRPr/>
          </a:p>
          <a:p>
            <a:pPr marL="457200" lvl="0" indent="-342900" algn="l" rtl="0">
              <a:spcBef>
                <a:spcPts val="0"/>
              </a:spcBef>
              <a:spcAft>
                <a:spcPts val="0"/>
              </a:spcAft>
              <a:buSzPts val="1800"/>
              <a:buFont typeface="Nunito"/>
              <a:buChar char="●"/>
            </a:pPr>
            <a:r>
              <a:rPr lang="en-GB"/>
              <a:t>Paper 2 consists of a spelling test only. It should take approximately </a:t>
            </a:r>
            <a:r>
              <a:rPr lang="en-GB">
                <a:solidFill>
                  <a:srgbClr val="283593"/>
                </a:solidFill>
              </a:rPr>
              <a:t>15 minutes</a:t>
            </a:r>
            <a:r>
              <a:rPr lang="en-GB"/>
              <a:t>, although this is not a set amount of time (pupils should be given as much time as they need to complete the test).</a:t>
            </a:r>
            <a:endParaRPr/>
          </a:p>
        </p:txBody>
      </p:sp>
      <p:sp>
        <p:nvSpPr>
          <p:cNvPr id="186" name="Google Shape;186;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90"/>
        <p:cNvGrpSpPr/>
        <p:nvPr/>
      </p:nvGrpSpPr>
      <p:grpSpPr>
        <a:xfrm>
          <a:off x="0" y="0"/>
          <a:ext cx="0" cy="0"/>
          <a:chOff x="0" y="0"/>
          <a:chExt cx="0" cy="0"/>
        </a:xfrm>
      </p:grpSpPr>
      <p:sp>
        <p:nvSpPr>
          <p:cNvPr id="191" name="Google Shape;191;p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Grammar, Punctuation and Spelling: Paper 1 (GPS)</a:t>
            </a:r>
            <a:endParaRPr/>
          </a:p>
        </p:txBody>
      </p:sp>
      <p:sp>
        <p:nvSpPr>
          <p:cNvPr id="192" name="Google Shape;192;p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The children will have been working hard with their class teacher on developing and securing their knowledge of the technical vocabulary needed in this test.</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a:t>This test focuses on:</a:t>
            </a:r>
            <a:endParaRPr/>
          </a:p>
          <a:p>
            <a:pPr marL="457200" lvl="0" indent="-342900" algn="l" rtl="0">
              <a:spcBef>
                <a:spcPts val="0"/>
              </a:spcBef>
              <a:spcAft>
                <a:spcPts val="0"/>
              </a:spcAft>
              <a:buSzPts val="1800"/>
              <a:buFont typeface="Nunito"/>
              <a:buChar char="●"/>
            </a:pPr>
            <a:r>
              <a:rPr lang="en-GB">
                <a:solidFill>
                  <a:srgbClr val="283593"/>
                </a:solidFill>
                <a:latin typeface="Trebuchet MS"/>
                <a:ea typeface="Trebuchet MS"/>
                <a:cs typeface="Trebuchet MS"/>
                <a:sym typeface="Trebuchet MS"/>
              </a:rPr>
              <a:t>Grammatical terms/ word classes;</a:t>
            </a:r>
            <a:endParaRPr/>
          </a:p>
          <a:p>
            <a:pPr marL="457200" lvl="0" indent="-342900" algn="l" rtl="0">
              <a:spcBef>
                <a:spcPts val="0"/>
              </a:spcBef>
              <a:spcAft>
                <a:spcPts val="0"/>
              </a:spcAft>
              <a:buSzPts val="1800"/>
              <a:buFont typeface="Nunito"/>
              <a:buChar char="●"/>
            </a:pPr>
            <a:r>
              <a:rPr lang="en-GB">
                <a:solidFill>
                  <a:srgbClr val="283593"/>
                </a:solidFill>
              </a:rPr>
              <a:t>Functions of sentences;</a:t>
            </a:r>
            <a:endParaRPr/>
          </a:p>
          <a:p>
            <a:pPr marL="457200" lvl="0" indent="-342900" algn="l" rtl="0">
              <a:spcBef>
                <a:spcPts val="0"/>
              </a:spcBef>
              <a:spcAft>
                <a:spcPts val="0"/>
              </a:spcAft>
              <a:buSzPts val="1800"/>
              <a:buFont typeface="Nunito"/>
              <a:buChar char="●"/>
            </a:pPr>
            <a:r>
              <a:rPr lang="en-GB">
                <a:solidFill>
                  <a:srgbClr val="283593"/>
                </a:solidFill>
                <a:latin typeface="Trebuchet MS"/>
                <a:ea typeface="Trebuchet MS"/>
                <a:cs typeface="Trebuchet MS"/>
                <a:sym typeface="Trebuchet MS"/>
              </a:rPr>
              <a:t>Combining words, phrases and clauses;</a:t>
            </a:r>
            <a:endParaRPr/>
          </a:p>
          <a:p>
            <a:pPr marL="457200" lvl="0" indent="-342900" algn="l" rtl="0">
              <a:spcBef>
                <a:spcPts val="0"/>
              </a:spcBef>
              <a:spcAft>
                <a:spcPts val="0"/>
              </a:spcAft>
              <a:buSzPts val="1800"/>
              <a:buFont typeface="Nunito"/>
              <a:buChar char="●"/>
            </a:pPr>
            <a:r>
              <a:rPr lang="en-GB">
                <a:solidFill>
                  <a:srgbClr val="283593"/>
                </a:solidFill>
              </a:rPr>
              <a:t>Verb forms, tenses and consistency;</a:t>
            </a:r>
            <a:endParaRPr/>
          </a:p>
          <a:p>
            <a:pPr marL="457200" lvl="0" indent="-342900" algn="l" rtl="0">
              <a:spcBef>
                <a:spcPts val="0"/>
              </a:spcBef>
              <a:spcAft>
                <a:spcPts val="0"/>
              </a:spcAft>
              <a:buSzPts val="1800"/>
              <a:buFont typeface="Nunito"/>
              <a:buChar char="●"/>
            </a:pPr>
            <a:r>
              <a:rPr lang="en-GB">
                <a:solidFill>
                  <a:srgbClr val="283593"/>
                </a:solidFill>
              </a:rPr>
              <a:t>Punctuation;</a:t>
            </a:r>
            <a:endParaRPr/>
          </a:p>
          <a:p>
            <a:pPr marL="457200" lvl="0" indent="-342900" algn="l" rtl="0">
              <a:spcBef>
                <a:spcPts val="0"/>
              </a:spcBef>
              <a:spcAft>
                <a:spcPts val="0"/>
              </a:spcAft>
              <a:buSzPts val="1800"/>
              <a:buFont typeface="Nunito"/>
              <a:buChar char="●"/>
            </a:pPr>
            <a:r>
              <a:rPr lang="en-GB">
                <a:solidFill>
                  <a:srgbClr val="283593"/>
                </a:solidFill>
                <a:latin typeface="Trebuchet MS"/>
                <a:ea typeface="Trebuchet MS"/>
                <a:cs typeface="Trebuchet MS"/>
                <a:sym typeface="Trebuchet MS"/>
              </a:rPr>
              <a:t>Vocabulary;</a:t>
            </a:r>
            <a:endParaRPr>
              <a:solidFill>
                <a:srgbClr val="283593"/>
              </a:solidFill>
            </a:endParaRPr>
          </a:p>
          <a:p>
            <a:pPr marL="457200" lvl="0" indent="-342900" algn="l" rtl="0">
              <a:spcBef>
                <a:spcPts val="0"/>
              </a:spcBef>
              <a:spcAft>
                <a:spcPts val="0"/>
              </a:spcAft>
              <a:buSzPts val="1800"/>
              <a:buFont typeface="Nunito"/>
              <a:buChar char="●"/>
            </a:pPr>
            <a:r>
              <a:rPr lang="en-GB">
                <a:solidFill>
                  <a:srgbClr val="283593"/>
                </a:solidFill>
                <a:latin typeface="Trebuchet MS"/>
                <a:ea typeface="Trebuchet MS"/>
                <a:cs typeface="Trebuchet MS"/>
                <a:sym typeface="Trebuchet MS"/>
              </a:rPr>
              <a:t>Standard English and formality.</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a:t>This test requires a range of answer types but does not require longer formal answers. </a:t>
            </a:r>
            <a:endParaRPr/>
          </a:p>
        </p:txBody>
      </p:sp>
      <p:sp>
        <p:nvSpPr>
          <p:cNvPr id="193" name="Google Shape;193;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197"/>
        <p:cNvGrpSpPr/>
        <p:nvPr/>
      </p:nvGrpSpPr>
      <p:grpSpPr>
        <a:xfrm>
          <a:off x="0" y="0"/>
          <a:ext cx="0" cy="0"/>
          <a:chOff x="0" y="0"/>
          <a:chExt cx="0" cy="0"/>
        </a:xfrm>
      </p:grpSpPr>
      <p:pic>
        <p:nvPicPr>
          <p:cNvPr id="198" name="Google Shape;198;p8"/>
          <p:cNvPicPr preferRelativeResize="0"/>
          <p:nvPr/>
        </p:nvPicPr>
        <p:blipFill rotWithShape="1">
          <a:blip r:embed="rId3">
            <a:alphaModFix/>
          </a:blip>
          <a:srcRect/>
          <a:stretch/>
        </p:blipFill>
        <p:spPr>
          <a:xfrm>
            <a:off x="1067366" y="3881764"/>
            <a:ext cx="4609317" cy="1044867"/>
          </a:xfrm>
          <a:prstGeom prst="rect">
            <a:avLst/>
          </a:prstGeom>
          <a:noFill/>
          <a:ln>
            <a:noFill/>
          </a:ln>
          <a:effectLst>
            <a:outerShdw blurRad="50800" dist="38100" dir="2700000" algn="tl" rotWithShape="0">
              <a:srgbClr val="000000">
                <a:alpha val="40000"/>
              </a:srgbClr>
            </a:outerShdw>
          </a:effectLst>
        </p:spPr>
      </p:pic>
      <p:pic>
        <p:nvPicPr>
          <p:cNvPr id="199" name="Google Shape;199;p8"/>
          <p:cNvPicPr preferRelativeResize="0"/>
          <p:nvPr/>
        </p:nvPicPr>
        <p:blipFill rotWithShape="1">
          <a:blip r:embed="rId4">
            <a:alphaModFix/>
          </a:blip>
          <a:srcRect/>
          <a:stretch/>
        </p:blipFill>
        <p:spPr>
          <a:xfrm>
            <a:off x="224011" y="1208573"/>
            <a:ext cx="4211735" cy="1705328"/>
          </a:xfrm>
          <a:prstGeom prst="rect">
            <a:avLst/>
          </a:prstGeom>
          <a:noFill/>
          <a:ln>
            <a:noFill/>
          </a:ln>
          <a:effectLst>
            <a:outerShdw blurRad="50800" dist="38100" dir="2700000" algn="tl" rotWithShape="0">
              <a:srgbClr val="000000">
                <a:alpha val="40000"/>
              </a:srgbClr>
            </a:outerShdw>
          </a:effectLst>
        </p:spPr>
      </p:pic>
      <p:pic>
        <p:nvPicPr>
          <p:cNvPr id="200" name="Google Shape;200;p8"/>
          <p:cNvPicPr preferRelativeResize="0"/>
          <p:nvPr/>
        </p:nvPicPr>
        <p:blipFill rotWithShape="1">
          <a:blip r:embed="rId5">
            <a:alphaModFix/>
          </a:blip>
          <a:srcRect/>
          <a:stretch/>
        </p:blipFill>
        <p:spPr>
          <a:xfrm>
            <a:off x="4086769" y="2846037"/>
            <a:ext cx="4833220" cy="873724"/>
          </a:xfrm>
          <a:prstGeom prst="rect">
            <a:avLst/>
          </a:prstGeom>
          <a:noFill/>
          <a:ln>
            <a:noFill/>
          </a:ln>
          <a:effectLst>
            <a:outerShdw blurRad="50800" dist="38100" dir="2700000" algn="tl" rotWithShape="0">
              <a:srgbClr val="000000">
                <a:alpha val="40000"/>
              </a:srgbClr>
            </a:outerShdw>
          </a:effectLst>
        </p:spPr>
      </p:pic>
      <p:sp>
        <p:nvSpPr>
          <p:cNvPr id="201" name="Google Shape;201;p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Grammar, Punctuation and Spelling: Paper 1 (GPS)</a:t>
            </a:r>
            <a:endParaRPr/>
          </a:p>
        </p:txBody>
      </p:sp>
      <p:sp>
        <p:nvSpPr>
          <p:cNvPr id="202" name="Google Shape;202;p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Example questions: </a:t>
            </a:r>
            <a:endParaRPr/>
          </a:p>
        </p:txBody>
      </p:sp>
      <p:sp>
        <p:nvSpPr>
          <p:cNvPr id="203" name="Google Shape;203;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8</a:t>
            </a:fld>
            <a:endParaRPr/>
          </a:p>
        </p:txBody>
      </p:sp>
      <p:grpSp>
        <p:nvGrpSpPr>
          <p:cNvPr id="204" name="Google Shape;204;p8"/>
          <p:cNvGrpSpPr/>
          <p:nvPr/>
        </p:nvGrpSpPr>
        <p:grpSpPr>
          <a:xfrm>
            <a:off x="1462720" y="1643017"/>
            <a:ext cx="5284503" cy="3265865"/>
            <a:chOff x="1462720" y="1643017"/>
            <a:chExt cx="5284503" cy="3265865"/>
          </a:xfrm>
        </p:grpSpPr>
        <p:sp>
          <p:nvSpPr>
            <p:cNvPr id="205" name="Google Shape;205;p8"/>
            <p:cNvSpPr txBox="1"/>
            <p:nvPr/>
          </p:nvSpPr>
          <p:spPr>
            <a:xfrm>
              <a:off x="3070218" y="1643017"/>
              <a:ext cx="301807" cy="269793"/>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Trebuchet MS"/>
                  <a:ea typeface="Trebuchet MS"/>
                  <a:cs typeface="Trebuchet MS"/>
                  <a:sym typeface="Trebuchet MS"/>
                </a:rPr>
                <a:t>✔</a:t>
              </a:r>
              <a:endParaRPr sz="1200" b="0" i="0" u="sng" strike="noStrike" cap="none">
                <a:solidFill>
                  <a:schemeClr val="dk1"/>
                </a:solidFill>
                <a:latin typeface="Trebuchet MS"/>
                <a:ea typeface="Trebuchet MS"/>
                <a:cs typeface="Trebuchet MS"/>
                <a:sym typeface="Trebuchet MS"/>
              </a:endParaRPr>
            </a:p>
          </p:txBody>
        </p:sp>
        <p:sp>
          <p:nvSpPr>
            <p:cNvPr id="206" name="Google Shape;206;p8"/>
            <p:cNvSpPr txBox="1"/>
            <p:nvPr/>
          </p:nvSpPr>
          <p:spPr>
            <a:xfrm>
              <a:off x="6122035" y="3312484"/>
              <a:ext cx="625188" cy="434777"/>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Trebuchet MS"/>
                  <a:ea typeface="Trebuchet MS"/>
                  <a:cs typeface="Trebuchet MS"/>
                  <a:sym typeface="Trebuchet MS"/>
                </a:rPr>
                <a:t>over</a:t>
              </a:r>
              <a:endParaRPr sz="1200" b="0" i="0" u="sng" strike="noStrike" cap="none">
                <a:solidFill>
                  <a:schemeClr val="dk1"/>
                </a:solidFill>
                <a:latin typeface="Trebuchet MS"/>
                <a:ea typeface="Trebuchet MS"/>
                <a:cs typeface="Trebuchet MS"/>
                <a:sym typeface="Trebuchet MS"/>
              </a:endParaRPr>
            </a:p>
          </p:txBody>
        </p:sp>
        <p:sp>
          <p:nvSpPr>
            <p:cNvPr id="207" name="Google Shape;207;p8"/>
            <p:cNvSpPr txBox="1"/>
            <p:nvPr/>
          </p:nvSpPr>
          <p:spPr>
            <a:xfrm>
              <a:off x="1462720" y="4511399"/>
              <a:ext cx="3618046" cy="397483"/>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Trebuchet MS"/>
                  <a:ea typeface="Trebuchet MS"/>
                  <a:cs typeface="Trebuchet MS"/>
                  <a:sym typeface="Trebuchet MS"/>
                </a:rPr>
                <a:t>e.g. We were disturbed by the noise of the traffic.</a:t>
              </a:r>
              <a:endParaRPr sz="1200" b="0" i="0" u="sng" strike="noStrike" cap="none">
                <a:solidFill>
                  <a:schemeClr val="dk1"/>
                </a:solidFill>
                <a:latin typeface="Trebuchet MS"/>
                <a:ea typeface="Trebuchet MS"/>
                <a:cs typeface="Trebuchet MS"/>
                <a:sym typeface="Trebuchet MS"/>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4"/>
                                        </p:tgtEl>
                                        <p:attrNameLst>
                                          <p:attrName>style.visibility</p:attrName>
                                        </p:attrNameLst>
                                      </p:cBhvr>
                                      <p:to>
                                        <p:strVal val="visible"/>
                                      </p:to>
                                    </p:set>
                                    <p:animEffect transition="in" filter="fade">
                                      <p:cBhvr>
                                        <p:cTn id="7" dur="500"/>
                                        <p:tgtEl>
                                          <p:spTgt spid="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211"/>
        <p:cNvGrpSpPr/>
        <p:nvPr/>
      </p:nvGrpSpPr>
      <p:grpSpPr>
        <a:xfrm>
          <a:off x="0" y="0"/>
          <a:ext cx="0" cy="0"/>
          <a:chOff x="0" y="0"/>
          <a:chExt cx="0" cy="0"/>
        </a:xfrm>
      </p:grpSpPr>
      <p:sp>
        <p:nvSpPr>
          <p:cNvPr id="212" name="Google Shape;212;p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Grammar, Punctuation and Spelling: Paper 2 (spelling)</a:t>
            </a:r>
            <a:endParaRPr/>
          </a:p>
        </p:txBody>
      </p:sp>
      <p:sp>
        <p:nvSpPr>
          <p:cNvPr id="213" name="Google Shape;213;p9"/>
          <p:cNvSpPr txBox="1">
            <a:spLocks noGrp="1"/>
          </p:cNvSpPr>
          <p:nvPr>
            <p:ph type="body" idx="1"/>
          </p:nvPr>
        </p:nvSpPr>
        <p:spPr>
          <a:xfrm>
            <a:off x="311700" y="739303"/>
            <a:ext cx="8520600" cy="1019160"/>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Paper 2 is a shorter paper that focuses solely on spellings. </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a:t>Example questions:  </a:t>
            </a:r>
            <a:endParaRPr/>
          </a:p>
        </p:txBody>
      </p:sp>
      <p:sp>
        <p:nvSpPr>
          <p:cNvPr id="214" name="Google Shape;214;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9</a:t>
            </a:fld>
            <a:endParaRPr/>
          </a:p>
        </p:txBody>
      </p:sp>
      <p:pic>
        <p:nvPicPr>
          <p:cNvPr id="215" name="Google Shape;215;p9"/>
          <p:cNvPicPr preferRelativeResize="0"/>
          <p:nvPr/>
        </p:nvPicPr>
        <p:blipFill rotWithShape="1">
          <a:blip r:embed="rId3">
            <a:alphaModFix/>
          </a:blip>
          <a:srcRect/>
          <a:stretch/>
        </p:blipFill>
        <p:spPr>
          <a:xfrm>
            <a:off x="311700" y="1912931"/>
            <a:ext cx="4068123" cy="1923937"/>
          </a:xfrm>
          <a:prstGeom prst="rect">
            <a:avLst/>
          </a:prstGeom>
          <a:noFill/>
          <a:ln>
            <a:noFill/>
          </a:ln>
          <a:effectLst>
            <a:outerShdw blurRad="50800" dist="38100" dir="2700000" algn="tl" rotWithShape="0">
              <a:srgbClr val="000000">
                <a:alpha val="40000"/>
              </a:srgbClr>
            </a:outerShdw>
          </a:effectLst>
        </p:spPr>
      </p:pic>
      <p:pic>
        <p:nvPicPr>
          <p:cNvPr id="216" name="Google Shape;216;p9"/>
          <p:cNvPicPr preferRelativeResize="0"/>
          <p:nvPr/>
        </p:nvPicPr>
        <p:blipFill rotWithShape="1">
          <a:blip r:embed="rId4">
            <a:alphaModFix/>
          </a:blip>
          <a:srcRect/>
          <a:stretch/>
        </p:blipFill>
        <p:spPr>
          <a:xfrm>
            <a:off x="5729435" y="2227458"/>
            <a:ext cx="2455248" cy="2315159"/>
          </a:xfrm>
          <a:prstGeom prst="rect">
            <a:avLst/>
          </a:prstGeom>
          <a:noFill/>
          <a:ln>
            <a:noFill/>
          </a:ln>
          <a:effectLst>
            <a:outerShdw blurRad="50800" dist="38100" dir="2700000" algn="tl" rotWithShape="0">
              <a:srgbClr val="000000">
                <a:alpha val="40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Shape 220"/>
        <p:cNvGrpSpPr/>
        <p:nvPr/>
      </p:nvGrpSpPr>
      <p:grpSpPr>
        <a:xfrm>
          <a:off x="0" y="0"/>
          <a:ext cx="0" cy="0"/>
          <a:chOff x="0" y="0"/>
          <a:chExt cx="0" cy="0"/>
        </a:xfrm>
      </p:grpSpPr>
      <p:sp>
        <p:nvSpPr>
          <p:cNvPr id="221" name="Google Shape;221;p1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dirty="0"/>
              <a:t>Reading: Tuesday 12</a:t>
            </a:r>
            <a:r>
              <a:rPr lang="en-GB" baseline="30000" dirty="0"/>
              <a:t>th</a:t>
            </a:r>
            <a:r>
              <a:rPr lang="en-GB" dirty="0"/>
              <a:t> May </a:t>
            </a:r>
            <a:endParaRPr dirty="0"/>
          </a:p>
        </p:txBody>
      </p:sp>
      <p:sp>
        <p:nvSpPr>
          <p:cNvPr id="222" name="Google Shape;222;p10"/>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There is one reading test that lasts for </a:t>
            </a:r>
            <a:r>
              <a:rPr lang="en-GB">
                <a:solidFill>
                  <a:srgbClr val="283593"/>
                </a:solidFill>
              </a:rPr>
              <a:t>60 minutes</a:t>
            </a:r>
            <a:r>
              <a:rPr lang="en-GB"/>
              <a:t>. </a:t>
            </a:r>
            <a:endParaRPr/>
          </a:p>
          <a:p>
            <a:pPr marL="114300" lvl="0" indent="0" algn="l" rtl="0">
              <a:spcBef>
                <a:spcPts val="0"/>
              </a:spcBef>
              <a:spcAft>
                <a:spcPts val="0"/>
              </a:spcAft>
              <a:buSzPts val="1800"/>
              <a:buNone/>
            </a:pPr>
            <a:r>
              <a:rPr lang="en-GB"/>
              <a:t>The test is designed to measure if the children’s comprehension of age-appropriate reading material meets the national standard. There are three different set texts for children to read. These could be any combination of </a:t>
            </a:r>
            <a:r>
              <a:rPr lang="en-GB">
                <a:solidFill>
                  <a:srgbClr val="283593"/>
                </a:solidFill>
              </a:rPr>
              <a:t>non-fiction, fiction and/ or poetry</a:t>
            </a:r>
            <a:r>
              <a:rPr lang="en-GB"/>
              <a:t>. </a:t>
            </a:r>
            <a:endParaRPr/>
          </a:p>
          <a:p>
            <a:pPr marL="114300" lvl="0" indent="0" algn="l" rtl="0">
              <a:spcBef>
                <a:spcPts val="0"/>
              </a:spcBef>
              <a:spcAft>
                <a:spcPts val="0"/>
              </a:spcAft>
              <a:buSzPts val="1800"/>
              <a:buNone/>
            </a:pPr>
            <a:endParaRPr sz="1000"/>
          </a:p>
          <a:p>
            <a:pPr marL="114300" lvl="0" indent="0" algn="l" rtl="0">
              <a:spcBef>
                <a:spcPts val="0"/>
              </a:spcBef>
              <a:spcAft>
                <a:spcPts val="0"/>
              </a:spcAft>
              <a:buSzPts val="1800"/>
              <a:buNone/>
            </a:pPr>
            <a:r>
              <a:rPr lang="en-GB"/>
              <a:t>The test covers the following areas (known as Content Domains): </a:t>
            </a:r>
            <a:endParaRPr/>
          </a:p>
          <a:p>
            <a:pPr marL="457200" lvl="0" indent="-342900" algn="l" rtl="0">
              <a:spcBef>
                <a:spcPts val="0"/>
              </a:spcBef>
              <a:spcAft>
                <a:spcPts val="0"/>
              </a:spcAft>
              <a:buSzPts val="1800"/>
              <a:buFont typeface="Nunito"/>
              <a:buChar char="●"/>
            </a:pPr>
            <a:r>
              <a:rPr lang="en-GB" sz="1400">
                <a:solidFill>
                  <a:srgbClr val="283593"/>
                </a:solidFill>
              </a:rPr>
              <a:t>Give/ explain the meaning of words in context;</a:t>
            </a:r>
            <a:endParaRPr/>
          </a:p>
          <a:p>
            <a:pPr marL="457200" lvl="0" indent="-342900" algn="l" rtl="0">
              <a:spcBef>
                <a:spcPts val="0"/>
              </a:spcBef>
              <a:spcAft>
                <a:spcPts val="0"/>
              </a:spcAft>
              <a:buSzPts val="1800"/>
              <a:buFont typeface="Nunito"/>
              <a:buChar char="●"/>
            </a:pPr>
            <a:r>
              <a:rPr lang="en-GB" sz="1400">
                <a:solidFill>
                  <a:srgbClr val="283593"/>
                </a:solidFill>
              </a:rPr>
              <a:t>Retrieve and record information/ identify key details from fiction and non-fiction;</a:t>
            </a:r>
            <a:endParaRPr/>
          </a:p>
          <a:p>
            <a:pPr marL="457200" lvl="0" indent="-342900" algn="l" rtl="0">
              <a:spcBef>
                <a:spcPts val="0"/>
              </a:spcBef>
              <a:spcAft>
                <a:spcPts val="0"/>
              </a:spcAft>
              <a:buSzPts val="1800"/>
              <a:buFont typeface="Nunito"/>
              <a:buChar char="●"/>
            </a:pPr>
            <a:r>
              <a:rPr lang="en-GB" sz="1400">
                <a:solidFill>
                  <a:srgbClr val="283593"/>
                </a:solidFill>
              </a:rPr>
              <a:t>Summarise main ideas from more than one paragraph;</a:t>
            </a:r>
            <a:endParaRPr/>
          </a:p>
          <a:p>
            <a:pPr marL="457200" lvl="0" indent="-342900" algn="l" rtl="0">
              <a:spcBef>
                <a:spcPts val="0"/>
              </a:spcBef>
              <a:spcAft>
                <a:spcPts val="0"/>
              </a:spcAft>
              <a:buSzPts val="1800"/>
              <a:buFont typeface="Nunito"/>
              <a:buChar char="●"/>
            </a:pPr>
            <a:r>
              <a:rPr lang="en-GB" sz="1400">
                <a:solidFill>
                  <a:srgbClr val="283593"/>
                </a:solidFill>
              </a:rPr>
              <a:t>Make inferences from the text/ explain and justify inferences with evidence from the text;</a:t>
            </a:r>
            <a:endParaRPr/>
          </a:p>
          <a:p>
            <a:pPr marL="457200" lvl="0" indent="-342900" algn="l" rtl="0">
              <a:spcBef>
                <a:spcPts val="0"/>
              </a:spcBef>
              <a:spcAft>
                <a:spcPts val="0"/>
              </a:spcAft>
              <a:buSzPts val="1800"/>
              <a:buFont typeface="Nunito"/>
              <a:buChar char="●"/>
            </a:pPr>
            <a:r>
              <a:rPr lang="en-GB" sz="1400">
                <a:solidFill>
                  <a:srgbClr val="283593"/>
                </a:solidFill>
              </a:rPr>
              <a:t>Predict what might happen from details stated and implied;</a:t>
            </a:r>
            <a:endParaRPr/>
          </a:p>
          <a:p>
            <a:pPr marL="457200" lvl="0" indent="-342900" algn="l" rtl="0">
              <a:spcBef>
                <a:spcPts val="0"/>
              </a:spcBef>
              <a:spcAft>
                <a:spcPts val="0"/>
              </a:spcAft>
              <a:buSzPts val="1800"/>
              <a:buFont typeface="Nunito"/>
              <a:buChar char="●"/>
            </a:pPr>
            <a:r>
              <a:rPr lang="en-GB" sz="1400">
                <a:solidFill>
                  <a:srgbClr val="283593"/>
                </a:solidFill>
              </a:rPr>
              <a:t>Identify/ explain how information/ narrative content is related and contributes to meaning as a whole; </a:t>
            </a:r>
            <a:endParaRPr/>
          </a:p>
          <a:p>
            <a:pPr marL="457200" lvl="0" indent="-342900" algn="l" rtl="0">
              <a:spcBef>
                <a:spcPts val="0"/>
              </a:spcBef>
              <a:spcAft>
                <a:spcPts val="0"/>
              </a:spcAft>
              <a:buSzPts val="1800"/>
              <a:buFont typeface="Nunito"/>
              <a:buChar char="●"/>
            </a:pPr>
            <a:r>
              <a:rPr lang="en-GB" sz="1400">
                <a:solidFill>
                  <a:srgbClr val="283593"/>
                </a:solidFill>
              </a:rPr>
              <a:t>Identify/ explain how meaning is enhanced through choice of words and phrases;</a:t>
            </a:r>
            <a:endParaRPr/>
          </a:p>
          <a:p>
            <a:pPr marL="457200" lvl="0" indent="-342900" algn="l" rtl="0">
              <a:spcBef>
                <a:spcPts val="0"/>
              </a:spcBef>
              <a:spcAft>
                <a:spcPts val="0"/>
              </a:spcAft>
              <a:buSzPts val="1800"/>
              <a:buFont typeface="Nunito"/>
              <a:buChar char="●"/>
            </a:pPr>
            <a:r>
              <a:rPr lang="en-GB" sz="1400">
                <a:solidFill>
                  <a:srgbClr val="283593"/>
                </a:solidFill>
              </a:rPr>
              <a:t>Make comparisons within the text. </a:t>
            </a:r>
            <a:endParaRPr/>
          </a:p>
        </p:txBody>
      </p:sp>
      <p:sp>
        <p:nvSpPr>
          <p:cNvPr id="223" name="Google Shape;223;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Shape 227"/>
        <p:cNvGrpSpPr/>
        <p:nvPr/>
      </p:nvGrpSpPr>
      <p:grpSpPr>
        <a:xfrm>
          <a:off x="0" y="0"/>
          <a:ext cx="0" cy="0"/>
          <a:chOff x="0" y="0"/>
          <a:chExt cx="0" cy="0"/>
        </a:xfrm>
      </p:grpSpPr>
      <p:sp>
        <p:nvSpPr>
          <p:cNvPr id="228" name="Google Shape;228;p1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Reading </a:t>
            </a:r>
            <a:endParaRPr/>
          </a:p>
        </p:txBody>
      </p:sp>
      <p:sp>
        <p:nvSpPr>
          <p:cNvPr id="229" name="Google Shape;229;p11"/>
          <p:cNvSpPr txBox="1">
            <a:spLocks noGrp="1"/>
          </p:cNvSpPr>
          <p:nvPr>
            <p:ph type="body" idx="1"/>
          </p:nvPr>
        </p:nvSpPr>
        <p:spPr>
          <a:xfrm>
            <a:off x="311699" y="739302"/>
            <a:ext cx="8520601" cy="662957"/>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The reading SATs paper requires a range of answer styles.</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a:t>Example questions:</a:t>
            </a:r>
            <a:endParaRPr/>
          </a:p>
        </p:txBody>
      </p:sp>
      <p:sp>
        <p:nvSpPr>
          <p:cNvPr id="230" name="Google Shape;230;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11</a:t>
            </a:fld>
            <a:endParaRPr/>
          </a:p>
        </p:txBody>
      </p:sp>
      <p:pic>
        <p:nvPicPr>
          <p:cNvPr id="231" name="Google Shape;231;p11"/>
          <p:cNvPicPr preferRelativeResize="0"/>
          <p:nvPr/>
        </p:nvPicPr>
        <p:blipFill rotWithShape="1">
          <a:blip r:embed="rId3">
            <a:alphaModFix/>
          </a:blip>
          <a:srcRect/>
          <a:stretch/>
        </p:blipFill>
        <p:spPr>
          <a:xfrm>
            <a:off x="311699" y="1801596"/>
            <a:ext cx="4358110" cy="872852"/>
          </a:xfrm>
          <a:prstGeom prst="rect">
            <a:avLst/>
          </a:prstGeom>
          <a:noFill/>
          <a:ln>
            <a:noFill/>
          </a:ln>
          <a:effectLst>
            <a:outerShdw blurRad="50800" dist="38100" dir="2700000" algn="tl" rotWithShape="0">
              <a:srgbClr val="000000">
                <a:alpha val="40000"/>
              </a:srgbClr>
            </a:outerShdw>
          </a:effectLst>
        </p:spPr>
      </p:pic>
      <p:pic>
        <p:nvPicPr>
          <p:cNvPr id="232" name="Google Shape;232;p11"/>
          <p:cNvPicPr preferRelativeResize="0"/>
          <p:nvPr/>
        </p:nvPicPr>
        <p:blipFill rotWithShape="1">
          <a:blip r:embed="rId4">
            <a:alphaModFix/>
          </a:blip>
          <a:srcRect/>
          <a:stretch/>
        </p:blipFill>
        <p:spPr>
          <a:xfrm>
            <a:off x="4767620" y="1801596"/>
            <a:ext cx="4139070" cy="2129203"/>
          </a:xfrm>
          <a:prstGeom prst="rect">
            <a:avLst/>
          </a:prstGeom>
          <a:noFill/>
          <a:ln>
            <a:noFill/>
          </a:ln>
          <a:effectLst>
            <a:outerShdw blurRad="50800" dist="38100" dir="2700000" algn="tl" rotWithShape="0">
              <a:srgbClr val="000000">
                <a:alpha val="40000"/>
              </a:srgbClr>
            </a:outerShdw>
          </a:effectLst>
        </p:spPr>
      </p:pic>
      <p:pic>
        <p:nvPicPr>
          <p:cNvPr id="233" name="Google Shape;233;p11"/>
          <p:cNvPicPr preferRelativeResize="0"/>
          <p:nvPr/>
        </p:nvPicPr>
        <p:blipFill rotWithShape="1">
          <a:blip r:embed="rId5">
            <a:alphaModFix/>
          </a:blip>
          <a:srcRect/>
          <a:stretch/>
        </p:blipFill>
        <p:spPr>
          <a:xfrm>
            <a:off x="2392943" y="4017130"/>
            <a:ext cx="4358111" cy="949232"/>
          </a:xfrm>
          <a:prstGeom prst="rect">
            <a:avLst/>
          </a:prstGeom>
          <a:noFill/>
          <a:ln>
            <a:noFill/>
          </a:ln>
          <a:effectLst>
            <a:outerShdw blurRad="50800" dist="38100" dir="2700000" algn="tl" rotWithShape="0">
              <a:srgbClr val="000000">
                <a:alpha val="4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3"/>
                                        </p:tgtEl>
                                        <p:attrNameLst>
                                          <p:attrName>style.visibility</p:attrName>
                                        </p:attrNameLst>
                                      </p:cBhvr>
                                      <p:to>
                                        <p:strVal val="visible"/>
                                      </p:to>
                                    </p:set>
                                    <p:animEffect transition="in" filter="fade">
                                      <p:cBhvr>
                                        <p:cTn id="7" dur="500"/>
                                        <p:tgtEl>
                                          <p:spTgt spid="2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Shape 237"/>
        <p:cNvGrpSpPr/>
        <p:nvPr/>
      </p:nvGrpSpPr>
      <p:grpSpPr>
        <a:xfrm>
          <a:off x="0" y="0"/>
          <a:ext cx="0" cy="0"/>
          <a:chOff x="0" y="0"/>
          <a:chExt cx="0" cy="0"/>
        </a:xfrm>
      </p:grpSpPr>
      <p:sp>
        <p:nvSpPr>
          <p:cNvPr id="238" name="Google Shape;238;p1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Reading </a:t>
            </a:r>
            <a:endParaRPr/>
          </a:p>
        </p:txBody>
      </p:sp>
      <p:sp>
        <p:nvSpPr>
          <p:cNvPr id="239" name="Google Shape;239;p12"/>
          <p:cNvSpPr txBox="1">
            <a:spLocks noGrp="1"/>
          </p:cNvSpPr>
          <p:nvPr>
            <p:ph type="body" idx="1"/>
          </p:nvPr>
        </p:nvSpPr>
        <p:spPr>
          <a:xfrm>
            <a:off x="311699" y="739301"/>
            <a:ext cx="4230683" cy="498233"/>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Example questions:</a:t>
            </a:r>
            <a:endParaRPr/>
          </a:p>
        </p:txBody>
      </p:sp>
      <p:sp>
        <p:nvSpPr>
          <p:cNvPr id="240" name="Google Shape;240;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12</a:t>
            </a:fld>
            <a:endParaRPr/>
          </a:p>
        </p:txBody>
      </p:sp>
      <p:pic>
        <p:nvPicPr>
          <p:cNvPr id="241" name="Google Shape;241;p12"/>
          <p:cNvPicPr preferRelativeResize="0"/>
          <p:nvPr/>
        </p:nvPicPr>
        <p:blipFill rotWithShape="1">
          <a:blip r:embed="rId3">
            <a:alphaModFix/>
          </a:blip>
          <a:srcRect/>
          <a:stretch/>
        </p:blipFill>
        <p:spPr>
          <a:xfrm>
            <a:off x="4955248" y="391285"/>
            <a:ext cx="4065910" cy="1904803"/>
          </a:xfrm>
          <a:prstGeom prst="rect">
            <a:avLst/>
          </a:prstGeom>
          <a:noFill/>
          <a:ln>
            <a:noFill/>
          </a:ln>
          <a:effectLst>
            <a:outerShdw blurRad="50800" dist="38100" dir="2700000" algn="tl" rotWithShape="0">
              <a:srgbClr val="000000">
                <a:alpha val="40000"/>
              </a:srgbClr>
            </a:outerShdw>
          </a:effectLst>
        </p:spPr>
      </p:pic>
      <p:pic>
        <p:nvPicPr>
          <p:cNvPr id="242" name="Google Shape;242;p12"/>
          <p:cNvPicPr preferRelativeResize="0"/>
          <p:nvPr/>
        </p:nvPicPr>
        <p:blipFill rotWithShape="1">
          <a:blip r:embed="rId4">
            <a:alphaModFix/>
          </a:blip>
          <a:srcRect/>
          <a:stretch/>
        </p:blipFill>
        <p:spPr>
          <a:xfrm>
            <a:off x="5010697" y="2480123"/>
            <a:ext cx="3955012" cy="1928612"/>
          </a:xfrm>
          <a:prstGeom prst="rect">
            <a:avLst/>
          </a:prstGeom>
          <a:noFill/>
          <a:ln>
            <a:noFill/>
          </a:ln>
          <a:effectLst>
            <a:outerShdw blurRad="50800" dist="38100" dir="2700000" algn="tl" rotWithShape="0">
              <a:srgbClr val="000000">
                <a:alpha val="40000"/>
              </a:srgbClr>
            </a:outerShdw>
          </a:effectLst>
        </p:spPr>
      </p:pic>
      <p:pic>
        <p:nvPicPr>
          <p:cNvPr id="243" name="Google Shape;243;p12"/>
          <p:cNvPicPr preferRelativeResize="0"/>
          <p:nvPr/>
        </p:nvPicPr>
        <p:blipFill rotWithShape="1">
          <a:blip r:embed="rId5">
            <a:alphaModFix/>
          </a:blip>
          <a:srcRect/>
          <a:stretch/>
        </p:blipFill>
        <p:spPr>
          <a:xfrm>
            <a:off x="217850" y="1521120"/>
            <a:ext cx="4065910" cy="1275694"/>
          </a:xfrm>
          <a:prstGeom prst="rect">
            <a:avLst/>
          </a:prstGeom>
          <a:noFill/>
          <a:ln>
            <a:noFill/>
          </a:ln>
          <a:effectLst>
            <a:outerShdw blurRad="50800" dist="38100" dir="2700000" algn="tl" rotWithShape="0">
              <a:srgbClr val="000000">
                <a:alpha val="40000"/>
              </a:srgbClr>
            </a:outerShdw>
          </a:effectLst>
        </p:spPr>
      </p:pic>
      <p:pic>
        <p:nvPicPr>
          <p:cNvPr id="244" name="Google Shape;244;p12"/>
          <p:cNvPicPr preferRelativeResize="0"/>
          <p:nvPr/>
        </p:nvPicPr>
        <p:blipFill rotWithShape="1">
          <a:blip r:embed="rId6">
            <a:alphaModFix/>
          </a:blip>
          <a:srcRect/>
          <a:stretch/>
        </p:blipFill>
        <p:spPr>
          <a:xfrm>
            <a:off x="273299" y="2891443"/>
            <a:ext cx="3955012" cy="1568930"/>
          </a:xfrm>
          <a:prstGeom prst="rect">
            <a:avLst/>
          </a:prstGeom>
          <a:noFill/>
          <a:ln>
            <a:noFill/>
          </a:ln>
          <a:effectLst>
            <a:outerShdw blurRad="50800" dist="38100" dir="2700000" algn="tl" rotWithShape="0">
              <a:srgbClr val="000000">
                <a:alpha val="40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Shape 248"/>
        <p:cNvGrpSpPr/>
        <p:nvPr/>
      </p:nvGrpSpPr>
      <p:grpSpPr>
        <a:xfrm>
          <a:off x="0" y="0"/>
          <a:ext cx="0" cy="0"/>
          <a:chOff x="0" y="0"/>
          <a:chExt cx="0" cy="0"/>
        </a:xfrm>
      </p:grpSpPr>
      <p:sp>
        <p:nvSpPr>
          <p:cNvPr id="249" name="Google Shape;249;p1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Reading </a:t>
            </a:r>
            <a:endParaRPr/>
          </a:p>
        </p:txBody>
      </p:sp>
      <p:sp>
        <p:nvSpPr>
          <p:cNvPr id="250" name="Google Shape;250;p13"/>
          <p:cNvSpPr txBox="1">
            <a:spLocks noGrp="1"/>
          </p:cNvSpPr>
          <p:nvPr>
            <p:ph type="body" idx="1"/>
          </p:nvPr>
        </p:nvSpPr>
        <p:spPr>
          <a:xfrm>
            <a:off x="311699" y="739302"/>
            <a:ext cx="8520601" cy="698729"/>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Example questions:</a:t>
            </a:r>
            <a:endParaRPr/>
          </a:p>
          <a:p>
            <a:pPr marL="114300" lvl="0" indent="0" algn="l" rtl="0">
              <a:spcBef>
                <a:spcPts val="0"/>
              </a:spcBef>
              <a:spcAft>
                <a:spcPts val="0"/>
              </a:spcAft>
              <a:buSzPts val="1800"/>
              <a:buNone/>
            </a:pPr>
            <a:r>
              <a:rPr lang="en-GB"/>
              <a:t>3 mark question</a:t>
            </a:r>
            <a:endParaRPr/>
          </a:p>
        </p:txBody>
      </p:sp>
      <p:sp>
        <p:nvSpPr>
          <p:cNvPr id="251" name="Google Shape;251;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13</a:t>
            </a:fld>
            <a:endParaRPr/>
          </a:p>
        </p:txBody>
      </p:sp>
      <p:pic>
        <p:nvPicPr>
          <p:cNvPr id="252" name="Google Shape;252;p13"/>
          <p:cNvPicPr preferRelativeResize="0"/>
          <p:nvPr/>
        </p:nvPicPr>
        <p:blipFill rotWithShape="1">
          <a:blip r:embed="rId3">
            <a:alphaModFix/>
          </a:blip>
          <a:srcRect/>
          <a:stretch/>
        </p:blipFill>
        <p:spPr>
          <a:xfrm>
            <a:off x="311699" y="1535307"/>
            <a:ext cx="4298482" cy="2321673"/>
          </a:xfrm>
          <a:prstGeom prst="rect">
            <a:avLst/>
          </a:prstGeom>
          <a:noFill/>
          <a:ln>
            <a:noFill/>
          </a:ln>
          <a:effectLst>
            <a:outerShdw blurRad="50800" dist="38100" dir="2700000" algn="tl" rotWithShape="0">
              <a:srgbClr val="000000">
                <a:alpha val="40000"/>
              </a:srgbClr>
            </a:outerShdw>
          </a:effectLst>
        </p:spPr>
      </p:pic>
      <p:pic>
        <p:nvPicPr>
          <p:cNvPr id="253" name="Google Shape;253;p13"/>
          <p:cNvPicPr preferRelativeResize="0"/>
          <p:nvPr/>
        </p:nvPicPr>
        <p:blipFill rotWithShape="1">
          <a:blip r:embed="rId4">
            <a:alphaModFix/>
          </a:blip>
          <a:srcRect/>
          <a:stretch/>
        </p:blipFill>
        <p:spPr>
          <a:xfrm>
            <a:off x="4940050" y="829088"/>
            <a:ext cx="3997695" cy="3734110"/>
          </a:xfrm>
          <a:prstGeom prst="rect">
            <a:avLst/>
          </a:prstGeom>
          <a:noFill/>
          <a:ln>
            <a:noFill/>
          </a:ln>
          <a:effectLst>
            <a:outerShdw blurRad="50800" dist="38100" dir="2700000" algn="tl" rotWithShape="0">
              <a:srgbClr val="000000">
                <a:alpha val="40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Shape 257"/>
        <p:cNvGrpSpPr/>
        <p:nvPr/>
      </p:nvGrpSpPr>
      <p:grpSpPr>
        <a:xfrm>
          <a:off x="0" y="0"/>
          <a:ext cx="0" cy="0"/>
          <a:chOff x="0" y="0"/>
          <a:chExt cx="0" cy="0"/>
        </a:xfrm>
      </p:grpSpPr>
      <p:sp>
        <p:nvSpPr>
          <p:cNvPr id="258" name="Google Shape;258;p1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Reading </a:t>
            </a:r>
            <a:endParaRPr/>
          </a:p>
        </p:txBody>
      </p:sp>
      <p:sp>
        <p:nvSpPr>
          <p:cNvPr id="259" name="Google Shape;259;p1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Since the current testing formation for the SATs began in 2016, there has been a tendency for three types of questions to be the most popular. </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a:t>In the 2024 Reading SATs paper,</a:t>
            </a:r>
            <a:endParaRPr/>
          </a:p>
          <a:p>
            <a:pPr marL="457200" lvl="0" indent="-342900" algn="l" rtl="0">
              <a:spcBef>
                <a:spcPts val="0"/>
              </a:spcBef>
              <a:spcAft>
                <a:spcPts val="0"/>
              </a:spcAft>
              <a:buSzPts val="1800"/>
              <a:buFont typeface="Nunito"/>
              <a:buChar char="●"/>
            </a:pPr>
            <a:r>
              <a:rPr lang="en-GB">
                <a:solidFill>
                  <a:srgbClr val="283593"/>
                </a:solidFill>
              </a:rPr>
              <a:t>10% of marks could be gained from answering questions involving giving and explaining the meaning of words in context;</a:t>
            </a:r>
            <a:endParaRPr/>
          </a:p>
          <a:p>
            <a:pPr marL="457200" lvl="0" indent="-342900" algn="l" rtl="0">
              <a:spcBef>
                <a:spcPts val="0"/>
              </a:spcBef>
              <a:spcAft>
                <a:spcPts val="0"/>
              </a:spcAft>
              <a:buSzPts val="1800"/>
              <a:buFont typeface="Nunito"/>
              <a:buChar char="●"/>
            </a:pPr>
            <a:r>
              <a:rPr lang="en-GB">
                <a:solidFill>
                  <a:srgbClr val="283593"/>
                </a:solidFill>
              </a:rPr>
              <a:t>38% of marks could be gained from answering questions involving retrieving and recording information or identifying key details from a text;</a:t>
            </a:r>
            <a:endParaRPr/>
          </a:p>
          <a:p>
            <a:pPr marL="457200" lvl="0" indent="-342900" algn="l" rtl="0">
              <a:spcBef>
                <a:spcPts val="0"/>
              </a:spcBef>
              <a:spcAft>
                <a:spcPts val="0"/>
              </a:spcAft>
              <a:buSzPts val="1800"/>
              <a:buFont typeface="Nunito"/>
              <a:buChar char="●"/>
            </a:pPr>
            <a:r>
              <a:rPr lang="en-GB">
                <a:solidFill>
                  <a:srgbClr val="283593"/>
                </a:solidFill>
              </a:rPr>
              <a:t>44% of marks could be gained from answering questions involving making inferences from a text and justifying inferences with text evidence. </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a:t>When reading with your child at home try focusing on these types of questions. </a:t>
            </a:r>
            <a:endParaRPr/>
          </a:p>
          <a:p>
            <a:pPr marL="457200" lvl="0" indent="-228600" algn="l" rtl="0">
              <a:spcBef>
                <a:spcPts val="0"/>
              </a:spcBef>
              <a:spcAft>
                <a:spcPts val="0"/>
              </a:spcAft>
              <a:buSzPts val="1800"/>
              <a:buFont typeface="Nunito"/>
              <a:buNone/>
            </a:pPr>
            <a:endParaRPr/>
          </a:p>
        </p:txBody>
      </p:sp>
      <p:sp>
        <p:nvSpPr>
          <p:cNvPr id="260" name="Google Shape;260;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Shape 264"/>
        <p:cNvGrpSpPr/>
        <p:nvPr/>
      </p:nvGrpSpPr>
      <p:grpSpPr>
        <a:xfrm>
          <a:off x="0" y="0"/>
          <a:ext cx="0" cy="0"/>
          <a:chOff x="0" y="0"/>
          <a:chExt cx="0" cy="0"/>
        </a:xfrm>
      </p:grpSpPr>
      <p:sp>
        <p:nvSpPr>
          <p:cNvPr id="265" name="Google Shape;265;p1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Maths: Wednesday 13</a:t>
            </a:r>
            <a:r>
              <a:rPr lang="en-GB" baseline="30000"/>
              <a:t>th</a:t>
            </a:r>
            <a:r>
              <a:rPr lang="en-GB"/>
              <a:t> May and Thursday 14</a:t>
            </a:r>
            <a:r>
              <a:rPr lang="en-GB" baseline="30000"/>
              <a:t>th</a:t>
            </a:r>
            <a:r>
              <a:rPr lang="en-GB"/>
              <a:t> May</a:t>
            </a:r>
            <a:endParaRPr/>
          </a:p>
        </p:txBody>
      </p:sp>
      <p:sp>
        <p:nvSpPr>
          <p:cNvPr id="266" name="Google Shape;266;p15"/>
          <p:cNvSpPr txBox="1">
            <a:spLocks noGrp="1"/>
          </p:cNvSpPr>
          <p:nvPr>
            <p:ph type="body" idx="1"/>
          </p:nvPr>
        </p:nvSpPr>
        <p:spPr>
          <a:xfrm>
            <a:off x="311700" y="739302"/>
            <a:ext cx="8520600" cy="3324697"/>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The maths assessments consist of three tests.</a:t>
            </a:r>
            <a:endParaRPr/>
          </a:p>
          <a:p>
            <a:pPr marL="114300" lvl="0" indent="0" algn="l" rtl="0">
              <a:spcBef>
                <a:spcPts val="0"/>
              </a:spcBef>
              <a:spcAft>
                <a:spcPts val="0"/>
              </a:spcAft>
              <a:buSzPts val="1800"/>
              <a:buNone/>
            </a:pPr>
            <a:endParaRPr/>
          </a:p>
          <a:p>
            <a:pPr marL="457200" lvl="0" indent="-342900" algn="l" rtl="0">
              <a:spcBef>
                <a:spcPts val="0"/>
              </a:spcBef>
              <a:spcAft>
                <a:spcPts val="0"/>
              </a:spcAft>
              <a:buSzPts val="1800"/>
              <a:buFont typeface="Nunito"/>
              <a:buChar char="●"/>
            </a:pPr>
            <a:r>
              <a:rPr lang="en-GB"/>
              <a:t>Paper 1: Arithmetic (30 minutes) – Wednesday 13</a:t>
            </a:r>
            <a:r>
              <a:rPr lang="en-GB" baseline="30000"/>
              <a:t>th</a:t>
            </a:r>
            <a:r>
              <a:rPr lang="en-GB"/>
              <a:t> May</a:t>
            </a:r>
            <a:endParaRPr/>
          </a:p>
          <a:p>
            <a:pPr marL="457200" lvl="0" indent="-228600" algn="l" rtl="0">
              <a:spcBef>
                <a:spcPts val="0"/>
              </a:spcBef>
              <a:spcAft>
                <a:spcPts val="0"/>
              </a:spcAft>
              <a:buSzPts val="1800"/>
              <a:buFont typeface="Nunito"/>
              <a:buNone/>
            </a:pPr>
            <a:endParaRPr/>
          </a:p>
          <a:p>
            <a:pPr marL="457200" lvl="0" indent="-342900" algn="l" rtl="0">
              <a:spcBef>
                <a:spcPts val="0"/>
              </a:spcBef>
              <a:spcAft>
                <a:spcPts val="0"/>
              </a:spcAft>
              <a:buSzPts val="1800"/>
              <a:buFont typeface="Nunito"/>
              <a:buChar char="●"/>
            </a:pPr>
            <a:r>
              <a:rPr lang="en-GB"/>
              <a:t>Paper 2: Reasoning (40 minutes) – Wednesday 13</a:t>
            </a:r>
            <a:r>
              <a:rPr lang="en-GB" baseline="30000"/>
              <a:t>th</a:t>
            </a:r>
            <a:r>
              <a:rPr lang="en-GB"/>
              <a:t> May</a:t>
            </a:r>
            <a:endParaRPr/>
          </a:p>
          <a:p>
            <a:pPr marL="457200" lvl="0" indent="-228600" algn="l" rtl="0">
              <a:spcBef>
                <a:spcPts val="0"/>
              </a:spcBef>
              <a:spcAft>
                <a:spcPts val="0"/>
              </a:spcAft>
              <a:buSzPts val="1800"/>
              <a:buFont typeface="Nunito"/>
              <a:buNone/>
            </a:pPr>
            <a:endParaRPr/>
          </a:p>
          <a:p>
            <a:pPr marL="457200" lvl="0" indent="-342900" algn="l" rtl="0">
              <a:spcBef>
                <a:spcPts val="0"/>
              </a:spcBef>
              <a:spcAft>
                <a:spcPts val="0"/>
              </a:spcAft>
              <a:buSzPts val="1800"/>
              <a:buFont typeface="Nunito"/>
              <a:buChar char="●"/>
            </a:pPr>
            <a:r>
              <a:rPr lang="en-GB"/>
              <a:t>Paper 3: Reasoning (40 minutes) – Thursday 14</a:t>
            </a:r>
            <a:r>
              <a:rPr lang="en-GB" baseline="30000"/>
              <a:t>th</a:t>
            </a:r>
            <a:r>
              <a:rPr lang="en-GB"/>
              <a:t> May</a:t>
            </a:r>
            <a:endParaRPr/>
          </a:p>
        </p:txBody>
      </p:sp>
      <p:sp>
        <p:nvSpPr>
          <p:cNvPr id="267" name="Google Shape;26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Shape 271"/>
        <p:cNvGrpSpPr/>
        <p:nvPr/>
      </p:nvGrpSpPr>
      <p:grpSpPr>
        <a:xfrm>
          <a:off x="0" y="0"/>
          <a:ext cx="0" cy="0"/>
          <a:chOff x="0" y="0"/>
          <a:chExt cx="0" cy="0"/>
        </a:xfrm>
      </p:grpSpPr>
      <p:sp>
        <p:nvSpPr>
          <p:cNvPr id="272" name="Google Shape;272;p1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Maths Paper 1 (Arithmetic)</a:t>
            </a:r>
            <a:endParaRPr/>
          </a:p>
        </p:txBody>
      </p:sp>
      <p:sp>
        <p:nvSpPr>
          <p:cNvPr id="273" name="Google Shape;273;p16"/>
          <p:cNvSpPr txBox="1">
            <a:spLocks noGrp="1"/>
          </p:cNvSpPr>
          <p:nvPr>
            <p:ph type="body" idx="1"/>
          </p:nvPr>
        </p:nvSpPr>
        <p:spPr>
          <a:xfrm>
            <a:off x="311700" y="739303"/>
            <a:ext cx="8520600" cy="2105498"/>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The maths arithmetic paper has a total of </a:t>
            </a:r>
            <a:r>
              <a:rPr lang="en-GB">
                <a:solidFill>
                  <a:srgbClr val="283593"/>
                </a:solidFill>
              </a:rPr>
              <a:t>40 marks </a:t>
            </a:r>
            <a:r>
              <a:rPr lang="en-GB"/>
              <a:t>and lasts for </a:t>
            </a:r>
            <a:r>
              <a:rPr lang="en-GB">
                <a:solidFill>
                  <a:srgbClr val="283593"/>
                </a:solidFill>
              </a:rPr>
              <a:t>30 minutes. </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a:t>The test covers the four operations (addition, subtraction, multiplication, division, including order of operations requiring BIDMAS), percentages of amounts and calculating with decimals and fractions. </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a:t>Example questions: </a:t>
            </a:r>
            <a:endParaRPr/>
          </a:p>
        </p:txBody>
      </p:sp>
      <p:sp>
        <p:nvSpPr>
          <p:cNvPr id="274" name="Google Shape;274;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16</a:t>
            </a:fld>
            <a:endParaRPr/>
          </a:p>
        </p:txBody>
      </p:sp>
      <p:pic>
        <p:nvPicPr>
          <p:cNvPr id="275" name="Google Shape;275;p16"/>
          <p:cNvPicPr preferRelativeResize="0"/>
          <p:nvPr/>
        </p:nvPicPr>
        <p:blipFill rotWithShape="1">
          <a:blip r:embed="rId3">
            <a:alphaModFix/>
          </a:blip>
          <a:srcRect/>
          <a:stretch/>
        </p:blipFill>
        <p:spPr>
          <a:xfrm>
            <a:off x="5614101" y="2203301"/>
            <a:ext cx="3358019" cy="2540455"/>
          </a:xfrm>
          <a:prstGeom prst="rect">
            <a:avLst/>
          </a:prstGeom>
          <a:noFill/>
          <a:ln>
            <a:noFill/>
          </a:ln>
          <a:effectLst>
            <a:outerShdw blurRad="50800" dist="38100" dir="2700000" algn="tl" rotWithShape="0">
              <a:srgbClr val="000000">
                <a:alpha val="40000"/>
              </a:srgbClr>
            </a:outerShdw>
          </a:effectLst>
        </p:spPr>
      </p:pic>
      <p:pic>
        <p:nvPicPr>
          <p:cNvPr id="276" name="Google Shape;276;p16"/>
          <p:cNvPicPr preferRelativeResize="0"/>
          <p:nvPr/>
        </p:nvPicPr>
        <p:blipFill rotWithShape="1">
          <a:blip r:embed="rId4">
            <a:alphaModFix/>
          </a:blip>
          <a:srcRect/>
          <a:stretch/>
        </p:blipFill>
        <p:spPr>
          <a:xfrm>
            <a:off x="2373274" y="2203301"/>
            <a:ext cx="3116164" cy="2853516"/>
          </a:xfrm>
          <a:prstGeom prst="rect">
            <a:avLst/>
          </a:prstGeom>
          <a:noFill/>
          <a:ln>
            <a:noFill/>
          </a:ln>
          <a:effectLst>
            <a:outerShdw blurRad="50800" dist="38100" dir="2700000" algn="tl" rotWithShape="0">
              <a:srgbClr val="000000">
                <a:alpha val="4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5"/>
                                        </p:tgtEl>
                                        <p:attrNameLst>
                                          <p:attrName>style.visibility</p:attrName>
                                        </p:attrNameLst>
                                      </p:cBhvr>
                                      <p:to>
                                        <p:strVal val="visible"/>
                                      </p:to>
                                    </p:set>
                                    <p:animEffect transition="in" filter="fade">
                                      <p:cBhvr>
                                        <p:cTn id="7" dur="500"/>
                                        <p:tgtEl>
                                          <p:spTgt spid="2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Shape 280"/>
        <p:cNvGrpSpPr/>
        <p:nvPr/>
      </p:nvGrpSpPr>
      <p:grpSpPr>
        <a:xfrm>
          <a:off x="0" y="0"/>
          <a:ext cx="0" cy="0"/>
          <a:chOff x="0" y="0"/>
          <a:chExt cx="0" cy="0"/>
        </a:xfrm>
      </p:grpSpPr>
      <p:pic>
        <p:nvPicPr>
          <p:cNvPr id="281" name="Google Shape;281;p17"/>
          <p:cNvPicPr preferRelativeResize="0"/>
          <p:nvPr/>
        </p:nvPicPr>
        <p:blipFill rotWithShape="1">
          <a:blip r:embed="rId3">
            <a:alphaModFix/>
          </a:blip>
          <a:srcRect/>
          <a:stretch/>
        </p:blipFill>
        <p:spPr>
          <a:xfrm>
            <a:off x="4696622" y="3029584"/>
            <a:ext cx="3808591" cy="1621372"/>
          </a:xfrm>
          <a:prstGeom prst="rect">
            <a:avLst/>
          </a:prstGeom>
          <a:noFill/>
          <a:ln>
            <a:noFill/>
          </a:ln>
        </p:spPr>
      </p:pic>
      <p:pic>
        <p:nvPicPr>
          <p:cNvPr id="282" name="Google Shape;282;p17"/>
          <p:cNvPicPr preferRelativeResize="0"/>
          <p:nvPr/>
        </p:nvPicPr>
        <p:blipFill rotWithShape="1">
          <a:blip r:embed="rId4">
            <a:alphaModFix/>
          </a:blip>
          <a:srcRect/>
          <a:stretch/>
        </p:blipFill>
        <p:spPr>
          <a:xfrm>
            <a:off x="530783" y="3029584"/>
            <a:ext cx="3822506" cy="1627295"/>
          </a:xfrm>
          <a:prstGeom prst="rect">
            <a:avLst/>
          </a:prstGeom>
          <a:noFill/>
          <a:ln>
            <a:noFill/>
          </a:ln>
          <a:effectLst>
            <a:outerShdw blurRad="50800" dist="38100" dir="2700000" algn="tl" rotWithShape="0">
              <a:srgbClr val="000000">
                <a:alpha val="40000"/>
              </a:srgbClr>
            </a:outerShdw>
          </a:effectLst>
        </p:spPr>
      </p:pic>
      <p:pic>
        <p:nvPicPr>
          <p:cNvPr id="283" name="Google Shape;283;p17"/>
          <p:cNvPicPr preferRelativeResize="0"/>
          <p:nvPr/>
        </p:nvPicPr>
        <p:blipFill rotWithShape="1">
          <a:blip r:embed="rId5">
            <a:alphaModFix/>
          </a:blip>
          <a:srcRect/>
          <a:stretch/>
        </p:blipFill>
        <p:spPr>
          <a:xfrm>
            <a:off x="4691962" y="1175845"/>
            <a:ext cx="3813251" cy="1617908"/>
          </a:xfrm>
          <a:prstGeom prst="rect">
            <a:avLst/>
          </a:prstGeom>
          <a:noFill/>
          <a:ln>
            <a:noFill/>
          </a:ln>
          <a:effectLst>
            <a:outerShdw blurRad="50800" dist="38100" dir="2700000" algn="tl" rotWithShape="0">
              <a:srgbClr val="000000">
                <a:alpha val="40000"/>
              </a:srgbClr>
            </a:outerShdw>
          </a:effectLst>
        </p:spPr>
      </p:pic>
      <p:pic>
        <p:nvPicPr>
          <p:cNvPr id="284" name="Google Shape;284;p17"/>
          <p:cNvPicPr preferRelativeResize="0"/>
          <p:nvPr/>
        </p:nvPicPr>
        <p:blipFill rotWithShape="1">
          <a:blip r:embed="rId6">
            <a:alphaModFix/>
          </a:blip>
          <a:srcRect/>
          <a:stretch/>
        </p:blipFill>
        <p:spPr>
          <a:xfrm>
            <a:off x="530783" y="1171152"/>
            <a:ext cx="3817044" cy="1627295"/>
          </a:xfrm>
          <a:prstGeom prst="rect">
            <a:avLst/>
          </a:prstGeom>
          <a:noFill/>
          <a:ln>
            <a:noFill/>
          </a:ln>
          <a:effectLst>
            <a:outerShdw blurRad="50800" dist="38100" dir="2700000" algn="tl" rotWithShape="0">
              <a:srgbClr val="000000">
                <a:alpha val="40000"/>
              </a:srgbClr>
            </a:outerShdw>
          </a:effectLst>
        </p:spPr>
      </p:pic>
      <p:sp>
        <p:nvSpPr>
          <p:cNvPr id="285" name="Google Shape;285;p1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Maths Paper 1 (Arithmetic)</a:t>
            </a:r>
            <a:endParaRPr/>
          </a:p>
        </p:txBody>
      </p:sp>
      <p:sp>
        <p:nvSpPr>
          <p:cNvPr id="286" name="Google Shape;286;p17"/>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Example 1 mark questions: </a:t>
            </a:r>
            <a:endParaRPr/>
          </a:p>
        </p:txBody>
      </p:sp>
      <p:sp>
        <p:nvSpPr>
          <p:cNvPr id="287" name="Google Shape;287;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17</a:t>
            </a:fld>
            <a:endParaRPr/>
          </a:p>
        </p:txBody>
      </p:sp>
      <p:grpSp>
        <p:nvGrpSpPr>
          <p:cNvPr id="288" name="Google Shape;288;p17"/>
          <p:cNvGrpSpPr/>
          <p:nvPr/>
        </p:nvGrpSpPr>
        <p:grpSpPr>
          <a:xfrm>
            <a:off x="1034624" y="1730945"/>
            <a:ext cx="2709388" cy="880272"/>
            <a:chOff x="1034624" y="1730945"/>
            <a:chExt cx="2709388" cy="880272"/>
          </a:xfrm>
        </p:grpSpPr>
        <p:sp>
          <p:nvSpPr>
            <p:cNvPr id="289" name="Google Shape;289;p17"/>
            <p:cNvSpPr txBox="1"/>
            <p:nvPr/>
          </p:nvSpPr>
          <p:spPr>
            <a:xfrm>
              <a:off x="1034624" y="1730945"/>
              <a:ext cx="831883" cy="741773"/>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Trebuchet MS"/>
                  <a:ea typeface="Trebuchet MS"/>
                  <a:cs typeface="Trebuchet MS"/>
                  <a:sym typeface="Trebuchet MS"/>
                </a:rPr>
                <a:t>     7.680</a:t>
              </a:r>
              <a:endParaRPr/>
            </a:p>
            <a:p>
              <a:pPr marL="0" marR="0" lvl="0" indent="0" algn="l" rtl="0">
                <a:lnSpc>
                  <a:spcPct val="100000"/>
                </a:lnSpc>
                <a:spcBef>
                  <a:spcPts val="0"/>
                </a:spcBef>
                <a:spcAft>
                  <a:spcPts val="0"/>
                </a:spcAft>
                <a:buClr>
                  <a:schemeClr val="dk2"/>
                </a:buClr>
                <a:buSzPts val="1800"/>
                <a:buFont typeface="Nunito"/>
                <a:buNone/>
              </a:pPr>
              <a:r>
                <a:rPr lang="en-GB" sz="1200" b="0" i="0" u="sng" strike="noStrike" cap="none">
                  <a:solidFill>
                    <a:schemeClr val="dk1"/>
                  </a:solidFill>
                  <a:latin typeface="Trebuchet MS"/>
                  <a:ea typeface="Trebuchet MS"/>
                  <a:cs typeface="Trebuchet MS"/>
                  <a:sym typeface="Trebuchet MS"/>
                </a:rPr>
                <a:t>+ 13.493</a:t>
              </a:r>
              <a:r>
                <a:rPr lang="en-GB" sz="1200" b="0" i="0" u="sng" strike="noStrike" cap="none">
                  <a:solidFill>
                    <a:schemeClr val="lt1"/>
                  </a:solidFill>
                  <a:latin typeface="Trebuchet MS"/>
                  <a:ea typeface="Trebuchet MS"/>
                  <a:cs typeface="Trebuchet MS"/>
                  <a:sym typeface="Trebuchet MS"/>
                </a:rPr>
                <a:t>.</a:t>
              </a:r>
              <a:endParaRPr/>
            </a:p>
            <a:p>
              <a:pPr marL="0" marR="0" lvl="0" indent="0" algn="l" rtl="0">
                <a:lnSpc>
                  <a:spcPct val="100000"/>
                </a:lnSpc>
                <a:spcBef>
                  <a:spcPts val="0"/>
                </a:spcBef>
                <a:spcAft>
                  <a:spcPts val="0"/>
                </a:spcAft>
                <a:buClr>
                  <a:schemeClr val="dk2"/>
                </a:buClr>
                <a:buSzPts val="1800"/>
                <a:buFont typeface="Nunito"/>
                <a:buNone/>
              </a:pPr>
              <a:r>
                <a:rPr lang="en-GB" sz="1200" b="0" i="0" u="sng" strike="noStrike" cap="none">
                  <a:solidFill>
                    <a:schemeClr val="dk1"/>
                  </a:solidFill>
                  <a:latin typeface="Trebuchet MS"/>
                  <a:ea typeface="Trebuchet MS"/>
                  <a:cs typeface="Trebuchet MS"/>
                  <a:sym typeface="Trebuchet MS"/>
                </a:rPr>
                <a:t>   21.173 </a:t>
              </a:r>
              <a:endParaRPr/>
            </a:p>
            <a:p>
              <a:pPr marL="0" marR="0" lvl="0" indent="0" algn="l" rtl="0">
                <a:lnSpc>
                  <a:spcPct val="150000"/>
                </a:lnSpc>
                <a:spcBef>
                  <a:spcPts val="0"/>
                </a:spcBef>
                <a:spcAft>
                  <a:spcPts val="0"/>
                </a:spcAft>
                <a:buClr>
                  <a:schemeClr val="dk2"/>
                </a:buClr>
                <a:buSzPts val="1800"/>
                <a:buFont typeface="Nunito"/>
                <a:buNone/>
              </a:pPr>
              <a:r>
                <a:rPr lang="en-GB" sz="1200" b="0" i="0" u="none" strike="noStrike" cap="none" baseline="30000">
                  <a:solidFill>
                    <a:schemeClr val="dk1"/>
                  </a:solidFill>
                  <a:latin typeface="Trebuchet MS"/>
                  <a:ea typeface="Trebuchet MS"/>
                  <a:cs typeface="Trebuchet MS"/>
                  <a:sym typeface="Trebuchet MS"/>
                </a:rPr>
                <a:t>     1  1  1</a:t>
              </a:r>
              <a:endParaRPr/>
            </a:p>
          </p:txBody>
        </p:sp>
        <p:sp>
          <p:nvSpPr>
            <p:cNvPr id="290" name="Google Shape;290;p17"/>
            <p:cNvSpPr txBox="1"/>
            <p:nvPr/>
          </p:nvSpPr>
          <p:spPr>
            <a:xfrm>
              <a:off x="3067538" y="2334218"/>
              <a:ext cx="67647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b="0" i="0" u="none" strike="noStrike" cap="none">
                  <a:solidFill>
                    <a:schemeClr val="dk1"/>
                  </a:solidFill>
                  <a:latin typeface="Trebuchet MS"/>
                  <a:ea typeface="Trebuchet MS"/>
                  <a:cs typeface="Trebuchet MS"/>
                  <a:sym typeface="Trebuchet MS"/>
                </a:rPr>
                <a:t>21.173</a:t>
              </a:r>
              <a:endParaRPr/>
            </a:p>
          </p:txBody>
        </p:sp>
      </p:grpSp>
      <p:grpSp>
        <p:nvGrpSpPr>
          <p:cNvPr id="291" name="Google Shape;291;p17"/>
          <p:cNvGrpSpPr/>
          <p:nvPr/>
        </p:nvGrpSpPr>
        <p:grpSpPr>
          <a:xfrm>
            <a:off x="5219763" y="1644821"/>
            <a:ext cx="2682307" cy="966165"/>
            <a:chOff x="5219763" y="1644821"/>
            <a:chExt cx="2682307" cy="966165"/>
          </a:xfrm>
        </p:grpSpPr>
        <p:sp>
          <p:nvSpPr>
            <p:cNvPr id="292" name="Google Shape;292;p17"/>
            <p:cNvSpPr txBox="1"/>
            <p:nvPr/>
          </p:nvSpPr>
          <p:spPr>
            <a:xfrm>
              <a:off x="5219763" y="1644821"/>
              <a:ext cx="2434802" cy="637741"/>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Trebuchet MS"/>
                  <a:ea typeface="Trebuchet MS"/>
                  <a:cs typeface="Trebuchet MS"/>
                  <a:sym typeface="Trebuchet MS"/>
                </a:rPr>
                <a:t>Mental method: </a:t>
              </a:r>
              <a:endParaRPr/>
            </a:p>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Trebuchet MS"/>
                  <a:ea typeface="Trebuchet MS"/>
                  <a:cs typeface="Trebuchet MS"/>
                  <a:sym typeface="Trebuchet MS"/>
                </a:rPr>
                <a:t>Using known fact of 64 ÷ 8 = 8</a:t>
              </a:r>
              <a:endParaRPr/>
            </a:p>
          </p:txBody>
        </p:sp>
        <p:sp>
          <p:nvSpPr>
            <p:cNvPr id="293" name="Google Shape;293;p17"/>
            <p:cNvSpPr txBox="1"/>
            <p:nvPr/>
          </p:nvSpPr>
          <p:spPr>
            <a:xfrm>
              <a:off x="7280746" y="2333987"/>
              <a:ext cx="621324"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a:solidFill>
                    <a:schemeClr val="dk1"/>
                  </a:solidFill>
                  <a:latin typeface="Trebuchet MS"/>
                  <a:ea typeface="Trebuchet MS"/>
                  <a:cs typeface="Trebuchet MS"/>
                  <a:sym typeface="Trebuchet MS"/>
                </a:rPr>
                <a:t>80</a:t>
              </a:r>
              <a:endParaRPr/>
            </a:p>
          </p:txBody>
        </p:sp>
      </p:grpSp>
      <p:grpSp>
        <p:nvGrpSpPr>
          <p:cNvPr id="294" name="Google Shape;294;p17"/>
          <p:cNvGrpSpPr/>
          <p:nvPr/>
        </p:nvGrpSpPr>
        <p:grpSpPr>
          <a:xfrm>
            <a:off x="5118142" y="3474968"/>
            <a:ext cx="2783928" cy="967053"/>
            <a:chOff x="897119" y="3500318"/>
            <a:chExt cx="2783928" cy="967053"/>
          </a:xfrm>
        </p:grpSpPr>
        <p:sp>
          <p:nvSpPr>
            <p:cNvPr id="295" name="Google Shape;295;p17"/>
            <p:cNvSpPr txBox="1"/>
            <p:nvPr/>
          </p:nvSpPr>
          <p:spPr>
            <a:xfrm>
              <a:off x="897119" y="3500318"/>
              <a:ext cx="1000775" cy="492687"/>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Trebuchet MS"/>
                  <a:ea typeface="Trebuchet MS"/>
                  <a:cs typeface="Trebuchet MS"/>
                  <a:sym typeface="Trebuchet MS"/>
                </a:rPr>
                <a:t>       3</a:t>
              </a:r>
              <a:r>
                <a:rPr lang="en-GB" sz="1200" b="0" i="0" u="none" strike="noStrike" cap="none" baseline="30000">
                  <a:solidFill>
                    <a:schemeClr val="dk1"/>
                  </a:solidFill>
                  <a:latin typeface="Trebuchet MS"/>
                  <a:ea typeface="Trebuchet MS"/>
                  <a:cs typeface="Trebuchet MS"/>
                  <a:sym typeface="Trebuchet MS"/>
                </a:rPr>
                <a:t>3</a:t>
              </a:r>
              <a:r>
                <a:rPr lang="en-GB" sz="1200" b="0" i="0" u="none" strike="noStrike" cap="none">
                  <a:solidFill>
                    <a:schemeClr val="dk1"/>
                  </a:solidFill>
                  <a:latin typeface="Trebuchet MS"/>
                  <a:ea typeface="Trebuchet MS"/>
                  <a:cs typeface="Trebuchet MS"/>
                  <a:sym typeface="Trebuchet MS"/>
                </a:rPr>
                <a:t> = 27</a:t>
              </a:r>
              <a:endParaRPr/>
            </a:p>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Trebuchet MS"/>
                  <a:ea typeface="Trebuchet MS"/>
                  <a:cs typeface="Trebuchet MS"/>
                  <a:sym typeface="Trebuchet MS"/>
                </a:rPr>
                <a:t>2 + 27 = 29</a:t>
              </a:r>
              <a:endParaRPr sz="1200" b="0" i="0" u="sng" strike="noStrike" cap="none">
                <a:solidFill>
                  <a:schemeClr val="dk1"/>
                </a:solidFill>
                <a:latin typeface="Trebuchet MS"/>
                <a:ea typeface="Trebuchet MS"/>
                <a:cs typeface="Trebuchet MS"/>
                <a:sym typeface="Trebuchet MS"/>
              </a:endParaRPr>
            </a:p>
          </p:txBody>
        </p:sp>
        <p:sp>
          <p:nvSpPr>
            <p:cNvPr id="296" name="Google Shape;296;p17"/>
            <p:cNvSpPr txBox="1"/>
            <p:nvPr/>
          </p:nvSpPr>
          <p:spPr>
            <a:xfrm>
              <a:off x="3059723" y="4190372"/>
              <a:ext cx="62132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a:solidFill>
                    <a:schemeClr val="dk1"/>
                  </a:solidFill>
                  <a:latin typeface="Trebuchet MS"/>
                  <a:ea typeface="Trebuchet MS"/>
                  <a:cs typeface="Trebuchet MS"/>
                  <a:sym typeface="Trebuchet MS"/>
                </a:rPr>
                <a:t>29</a:t>
              </a:r>
              <a:endParaRPr/>
            </a:p>
          </p:txBody>
        </p:sp>
      </p:grpSp>
      <p:grpSp>
        <p:nvGrpSpPr>
          <p:cNvPr id="297" name="Google Shape;297;p17"/>
          <p:cNvGrpSpPr/>
          <p:nvPr/>
        </p:nvGrpSpPr>
        <p:grpSpPr>
          <a:xfrm>
            <a:off x="936389" y="3428285"/>
            <a:ext cx="2771843" cy="1139414"/>
            <a:chOff x="5082006" y="3429792"/>
            <a:chExt cx="2771843" cy="1139414"/>
          </a:xfrm>
        </p:grpSpPr>
        <p:sp>
          <p:nvSpPr>
            <p:cNvPr id="298" name="Google Shape;298;p17"/>
            <p:cNvSpPr txBox="1"/>
            <p:nvPr/>
          </p:nvSpPr>
          <p:spPr>
            <a:xfrm>
              <a:off x="5082006" y="3429792"/>
              <a:ext cx="1587437" cy="1082274"/>
            </a:xfrm>
            <a:prstGeom prst="rect">
              <a:avLst/>
            </a:prstGeom>
            <a:blipFill rotWithShape="1">
              <a:blip r:embed="rId7">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a:latin typeface="Trebuchet MS"/>
                  <a:ea typeface="Trebuchet MS"/>
                  <a:cs typeface="Trebuchet MS"/>
                  <a:sym typeface="Trebuchet MS"/>
                </a:rPr>
                <a:t> </a:t>
              </a:r>
              <a:endParaRPr/>
            </a:p>
          </p:txBody>
        </p:sp>
        <p:sp>
          <p:nvSpPr>
            <p:cNvPr id="299" name="Google Shape;299;p17"/>
            <p:cNvSpPr txBox="1"/>
            <p:nvPr/>
          </p:nvSpPr>
          <p:spPr>
            <a:xfrm>
              <a:off x="7232525" y="4122481"/>
              <a:ext cx="621324" cy="446725"/>
            </a:xfrm>
            <a:prstGeom prst="rect">
              <a:avLst/>
            </a:prstGeom>
            <a:blipFill rotWithShape="1">
              <a:blip r:embed="rId8">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a:latin typeface="Trebuchet MS"/>
                  <a:ea typeface="Trebuchet MS"/>
                  <a:cs typeface="Trebuchet MS"/>
                  <a:sym typeface="Trebuchet MS"/>
                </a:rPr>
                <a:t> </a:t>
              </a: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8"/>
                                        </p:tgtEl>
                                        <p:attrNameLst>
                                          <p:attrName>style.visibility</p:attrName>
                                        </p:attrNameLst>
                                      </p:cBhvr>
                                      <p:to>
                                        <p:strVal val="visible"/>
                                      </p:to>
                                    </p:set>
                                    <p:animEffect transition="in" filter="fade">
                                      <p:cBhvr>
                                        <p:cTn id="7" dur="500"/>
                                        <p:tgtEl>
                                          <p:spTgt spid="288"/>
                                        </p:tgtEl>
                                      </p:cBhvr>
                                    </p:animEffect>
                                  </p:childTnLst>
                                </p:cTn>
                              </p:par>
                              <p:par>
                                <p:cTn id="8" presetID="10" presetClass="entr" presetSubtype="0" fill="hold" nodeType="withEffect">
                                  <p:stCondLst>
                                    <p:cond delay="0"/>
                                  </p:stCondLst>
                                  <p:childTnLst>
                                    <p:set>
                                      <p:cBhvr>
                                        <p:cTn id="9" dur="1" fill="hold">
                                          <p:stCondLst>
                                            <p:cond delay="0"/>
                                          </p:stCondLst>
                                        </p:cTn>
                                        <p:tgtEl>
                                          <p:spTgt spid="291"/>
                                        </p:tgtEl>
                                        <p:attrNameLst>
                                          <p:attrName>style.visibility</p:attrName>
                                        </p:attrNameLst>
                                      </p:cBhvr>
                                      <p:to>
                                        <p:strVal val="visible"/>
                                      </p:to>
                                    </p:set>
                                    <p:animEffect transition="in" filter="fade">
                                      <p:cBhvr>
                                        <p:cTn id="10" dur="500"/>
                                        <p:tgtEl>
                                          <p:spTgt spid="291"/>
                                        </p:tgtEl>
                                      </p:cBhvr>
                                    </p:animEffect>
                                  </p:childTnLst>
                                </p:cTn>
                              </p:par>
                              <p:par>
                                <p:cTn id="11" presetID="10" presetClass="entr" presetSubtype="0" fill="hold" nodeType="withEffect">
                                  <p:stCondLst>
                                    <p:cond delay="0"/>
                                  </p:stCondLst>
                                  <p:childTnLst>
                                    <p:set>
                                      <p:cBhvr>
                                        <p:cTn id="12" dur="1" fill="hold">
                                          <p:stCondLst>
                                            <p:cond delay="0"/>
                                          </p:stCondLst>
                                        </p:cTn>
                                        <p:tgtEl>
                                          <p:spTgt spid="294"/>
                                        </p:tgtEl>
                                        <p:attrNameLst>
                                          <p:attrName>style.visibility</p:attrName>
                                        </p:attrNameLst>
                                      </p:cBhvr>
                                      <p:to>
                                        <p:strVal val="visible"/>
                                      </p:to>
                                    </p:set>
                                    <p:animEffect transition="in" filter="fade">
                                      <p:cBhvr>
                                        <p:cTn id="13" dur="500"/>
                                        <p:tgtEl>
                                          <p:spTgt spid="294"/>
                                        </p:tgtEl>
                                      </p:cBhvr>
                                    </p:animEffect>
                                  </p:childTnLst>
                                </p:cTn>
                              </p:par>
                              <p:par>
                                <p:cTn id="14" presetID="10" presetClass="entr" presetSubtype="0" fill="hold" nodeType="withEffect">
                                  <p:stCondLst>
                                    <p:cond delay="0"/>
                                  </p:stCondLst>
                                  <p:childTnLst>
                                    <p:set>
                                      <p:cBhvr>
                                        <p:cTn id="15" dur="1" fill="hold">
                                          <p:stCondLst>
                                            <p:cond delay="0"/>
                                          </p:stCondLst>
                                        </p:cTn>
                                        <p:tgtEl>
                                          <p:spTgt spid="297"/>
                                        </p:tgtEl>
                                        <p:attrNameLst>
                                          <p:attrName>style.visibility</p:attrName>
                                        </p:attrNameLst>
                                      </p:cBhvr>
                                      <p:to>
                                        <p:strVal val="visible"/>
                                      </p:to>
                                    </p:set>
                                    <p:animEffect transition="in" filter="fade">
                                      <p:cBhvr>
                                        <p:cTn id="16" dur="500"/>
                                        <p:tgtEl>
                                          <p:spTgt spid="2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Shape 303"/>
        <p:cNvGrpSpPr/>
        <p:nvPr/>
      </p:nvGrpSpPr>
      <p:grpSpPr>
        <a:xfrm>
          <a:off x="0" y="0"/>
          <a:ext cx="0" cy="0"/>
          <a:chOff x="0" y="0"/>
          <a:chExt cx="0" cy="0"/>
        </a:xfrm>
      </p:grpSpPr>
      <p:sp>
        <p:nvSpPr>
          <p:cNvPr id="304" name="Google Shape;304;p1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Maths Paper 1 (Arithmetic)</a:t>
            </a:r>
            <a:endParaRPr/>
          </a:p>
        </p:txBody>
      </p:sp>
      <p:sp>
        <p:nvSpPr>
          <p:cNvPr id="305" name="Google Shape;305;p1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Example 2 mark question: </a:t>
            </a:r>
            <a:endParaRPr/>
          </a:p>
        </p:txBody>
      </p:sp>
      <p:sp>
        <p:nvSpPr>
          <p:cNvPr id="306" name="Google Shape;306;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18</a:t>
            </a:fld>
            <a:endParaRPr/>
          </a:p>
        </p:txBody>
      </p:sp>
      <p:pic>
        <p:nvPicPr>
          <p:cNvPr id="307" name="Google Shape;307;p18"/>
          <p:cNvPicPr preferRelativeResize="0"/>
          <p:nvPr/>
        </p:nvPicPr>
        <p:blipFill rotWithShape="1">
          <a:blip r:embed="rId3">
            <a:alphaModFix/>
          </a:blip>
          <a:srcRect/>
          <a:stretch/>
        </p:blipFill>
        <p:spPr>
          <a:xfrm>
            <a:off x="217850" y="1271355"/>
            <a:ext cx="4071324" cy="1881753"/>
          </a:xfrm>
          <a:prstGeom prst="rect">
            <a:avLst/>
          </a:prstGeom>
          <a:noFill/>
          <a:ln>
            <a:noFill/>
          </a:ln>
          <a:effectLst>
            <a:outerShdw blurRad="50800" dist="38100" dir="2700000" algn="tl" rotWithShape="0">
              <a:srgbClr val="000000">
                <a:alpha val="40000"/>
              </a:srgbClr>
            </a:outerShdw>
          </a:effectLst>
        </p:spPr>
      </p:pic>
      <p:pic>
        <p:nvPicPr>
          <p:cNvPr id="308" name="Google Shape;308;p18"/>
          <p:cNvPicPr preferRelativeResize="0"/>
          <p:nvPr/>
        </p:nvPicPr>
        <p:blipFill rotWithShape="1">
          <a:blip r:embed="rId4">
            <a:alphaModFix/>
          </a:blip>
          <a:srcRect/>
          <a:stretch/>
        </p:blipFill>
        <p:spPr>
          <a:xfrm>
            <a:off x="4391185" y="956690"/>
            <a:ext cx="4629973" cy="3706526"/>
          </a:xfrm>
          <a:prstGeom prst="rect">
            <a:avLst/>
          </a:prstGeom>
          <a:noFill/>
          <a:ln>
            <a:noFill/>
          </a:ln>
          <a:effectLst>
            <a:outerShdw blurRad="50800" dist="38100" dir="2700000" algn="tl" rotWithShape="0">
              <a:srgbClr val="000000">
                <a:alpha val="4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8"/>
                                        </p:tgtEl>
                                        <p:attrNameLst>
                                          <p:attrName>style.visibility</p:attrName>
                                        </p:attrNameLst>
                                      </p:cBhvr>
                                      <p:to>
                                        <p:strVal val="visible"/>
                                      </p:to>
                                    </p:set>
                                    <p:animEffect transition="in" filter="fade">
                                      <p:cBhvr>
                                        <p:cTn id="7" dur="500"/>
                                        <p:tgtEl>
                                          <p:spTgt spid="3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Shape 312"/>
        <p:cNvGrpSpPr/>
        <p:nvPr/>
      </p:nvGrpSpPr>
      <p:grpSpPr>
        <a:xfrm>
          <a:off x="0" y="0"/>
          <a:ext cx="0" cy="0"/>
          <a:chOff x="0" y="0"/>
          <a:chExt cx="0" cy="0"/>
        </a:xfrm>
      </p:grpSpPr>
      <p:sp>
        <p:nvSpPr>
          <p:cNvPr id="313" name="Google Shape;313;p1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Maths Papers 2 and 3 (Reasoning)</a:t>
            </a:r>
            <a:endParaRPr/>
          </a:p>
        </p:txBody>
      </p:sp>
      <p:sp>
        <p:nvSpPr>
          <p:cNvPr id="314" name="Google Shape;314;p19"/>
          <p:cNvSpPr txBox="1">
            <a:spLocks noGrp="1"/>
          </p:cNvSpPr>
          <p:nvPr>
            <p:ph type="body" idx="1"/>
          </p:nvPr>
        </p:nvSpPr>
        <p:spPr>
          <a:xfrm>
            <a:off x="311700" y="739302"/>
            <a:ext cx="8520600" cy="4074975"/>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solidFill>
                  <a:srgbClr val="283593"/>
                </a:solidFill>
              </a:rPr>
              <a:t>Paper 2 </a:t>
            </a:r>
            <a:r>
              <a:rPr lang="en-GB"/>
              <a:t>will take place </a:t>
            </a:r>
            <a:r>
              <a:rPr lang="en-GB">
                <a:solidFill>
                  <a:srgbClr val="283593"/>
                </a:solidFill>
              </a:rPr>
              <a:t>on Wednesday 13</a:t>
            </a:r>
            <a:r>
              <a:rPr lang="en-GB" baseline="30000">
                <a:solidFill>
                  <a:srgbClr val="283593"/>
                </a:solidFill>
              </a:rPr>
              <a:t>th</a:t>
            </a:r>
            <a:r>
              <a:rPr lang="en-GB">
                <a:solidFill>
                  <a:srgbClr val="283593"/>
                </a:solidFill>
              </a:rPr>
              <a:t> May </a:t>
            </a:r>
            <a:r>
              <a:rPr lang="en-GB"/>
              <a:t>and </a:t>
            </a:r>
            <a:r>
              <a:rPr lang="en-GB">
                <a:solidFill>
                  <a:srgbClr val="283593"/>
                </a:solidFill>
              </a:rPr>
              <a:t>paper 3 </a:t>
            </a:r>
            <a:r>
              <a:rPr lang="en-GB"/>
              <a:t>will take place on </a:t>
            </a:r>
            <a:r>
              <a:rPr lang="en-GB">
                <a:solidFill>
                  <a:srgbClr val="283593"/>
                </a:solidFill>
              </a:rPr>
              <a:t>Thursday 14</a:t>
            </a:r>
            <a:r>
              <a:rPr lang="en-GB" baseline="30000">
                <a:solidFill>
                  <a:srgbClr val="283593"/>
                </a:solidFill>
              </a:rPr>
              <a:t>th</a:t>
            </a:r>
            <a:r>
              <a:rPr lang="en-GB">
                <a:solidFill>
                  <a:srgbClr val="283593"/>
                </a:solidFill>
              </a:rPr>
              <a:t> May</a:t>
            </a:r>
            <a:r>
              <a:rPr lang="en-GB"/>
              <a:t>. These tests have a total of </a:t>
            </a:r>
            <a:r>
              <a:rPr lang="en-GB">
                <a:solidFill>
                  <a:srgbClr val="283593"/>
                </a:solidFill>
              </a:rPr>
              <a:t>35 marks</a:t>
            </a:r>
            <a:r>
              <a:rPr lang="en-GB"/>
              <a:t> each and lasts for </a:t>
            </a:r>
            <a:r>
              <a:rPr lang="en-GB">
                <a:solidFill>
                  <a:srgbClr val="283593"/>
                </a:solidFill>
              </a:rPr>
              <a:t>40 minutes</a:t>
            </a:r>
            <a:r>
              <a:rPr lang="en-GB"/>
              <a:t> each.  </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a:t>These papers require children to demonstrate their mathematical knowledge and skills, as well as their ability to solve problems and their mathematical reasoning. They cover a wide range of mathematical topics from key stage 2 including,</a:t>
            </a:r>
            <a:endParaRPr/>
          </a:p>
          <a:p>
            <a:pPr marL="457200" lvl="0" indent="-342900" algn="l" rtl="0">
              <a:spcBef>
                <a:spcPts val="0"/>
              </a:spcBef>
              <a:spcAft>
                <a:spcPts val="0"/>
              </a:spcAft>
              <a:buSzPts val="1800"/>
              <a:buFont typeface="Nunito"/>
              <a:buChar char="●"/>
            </a:pPr>
            <a:r>
              <a:rPr lang="en-GB">
                <a:solidFill>
                  <a:srgbClr val="283593"/>
                </a:solidFill>
              </a:rPr>
              <a:t>Number and place value (including Roman numerals);</a:t>
            </a:r>
            <a:endParaRPr/>
          </a:p>
          <a:p>
            <a:pPr marL="457200" lvl="0" indent="-342900" algn="l" rtl="0">
              <a:spcBef>
                <a:spcPts val="0"/>
              </a:spcBef>
              <a:spcAft>
                <a:spcPts val="0"/>
              </a:spcAft>
              <a:buSzPts val="1800"/>
              <a:buFont typeface="Nunito"/>
              <a:buChar char="●"/>
            </a:pPr>
            <a:r>
              <a:rPr lang="en-GB">
                <a:solidFill>
                  <a:srgbClr val="283593"/>
                </a:solidFill>
              </a:rPr>
              <a:t>The four operations;</a:t>
            </a:r>
            <a:endParaRPr/>
          </a:p>
          <a:p>
            <a:pPr marL="457200" lvl="0" indent="-342900" algn="l" rtl="0">
              <a:spcBef>
                <a:spcPts val="0"/>
              </a:spcBef>
              <a:spcAft>
                <a:spcPts val="0"/>
              </a:spcAft>
              <a:buSzPts val="1800"/>
              <a:buFont typeface="Nunito"/>
              <a:buChar char="●"/>
            </a:pPr>
            <a:r>
              <a:rPr lang="en-GB">
                <a:solidFill>
                  <a:srgbClr val="283593"/>
                </a:solidFill>
              </a:rPr>
              <a:t>Geometry (properties of shape, position and direction);</a:t>
            </a:r>
            <a:endParaRPr/>
          </a:p>
          <a:p>
            <a:pPr marL="457200" lvl="0" indent="-342900" algn="l" rtl="0">
              <a:spcBef>
                <a:spcPts val="0"/>
              </a:spcBef>
              <a:spcAft>
                <a:spcPts val="0"/>
              </a:spcAft>
              <a:buSzPts val="1800"/>
              <a:buFont typeface="Nunito"/>
              <a:buChar char="●"/>
            </a:pPr>
            <a:r>
              <a:rPr lang="en-GB">
                <a:solidFill>
                  <a:srgbClr val="283593"/>
                </a:solidFill>
              </a:rPr>
              <a:t>Statistics;</a:t>
            </a:r>
            <a:endParaRPr/>
          </a:p>
          <a:p>
            <a:pPr marL="457200" lvl="0" indent="-342900" algn="l" rtl="0">
              <a:spcBef>
                <a:spcPts val="0"/>
              </a:spcBef>
              <a:spcAft>
                <a:spcPts val="0"/>
              </a:spcAft>
              <a:buSzPts val="1800"/>
              <a:buFont typeface="Nunito"/>
              <a:buChar char="●"/>
            </a:pPr>
            <a:r>
              <a:rPr lang="en-GB">
                <a:solidFill>
                  <a:srgbClr val="283593"/>
                </a:solidFill>
              </a:rPr>
              <a:t>Measurement (length, perimeter, mass, volume, time, money);</a:t>
            </a:r>
            <a:endParaRPr/>
          </a:p>
          <a:p>
            <a:pPr marL="457200" lvl="0" indent="-342900" algn="l" rtl="0">
              <a:spcBef>
                <a:spcPts val="0"/>
              </a:spcBef>
              <a:spcAft>
                <a:spcPts val="0"/>
              </a:spcAft>
              <a:buSzPts val="1800"/>
              <a:buFont typeface="Nunito"/>
              <a:buChar char="●"/>
            </a:pPr>
            <a:r>
              <a:rPr lang="en-GB">
                <a:solidFill>
                  <a:srgbClr val="283593"/>
                </a:solidFill>
              </a:rPr>
              <a:t>Algebra;</a:t>
            </a:r>
            <a:endParaRPr/>
          </a:p>
          <a:p>
            <a:pPr marL="457200" lvl="0" indent="-342900" algn="l" rtl="0">
              <a:spcBef>
                <a:spcPts val="0"/>
              </a:spcBef>
              <a:spcAft>
                <a:spcPts val="0"/>
              </a:spcAft>
              <a:buSzPts val="1800"/>
              <a:buFont typeface="Nunito"/>
              <a:buChar char="●"/>
            </a:pPr>
            <a:r>
              <a:rPr lang="en-GB">
                <a:solidFill>
                  <a:srgbClr val="283593"/>
                </a:solidFill>
              </a:rPr>
              <a:t>Ratio and proportion;</a:t>
            </a:r>
            <a:endParaRPr/>
          </a:p>
          <a:p>
            <a:pPr marL="457200" lvl="0" indent="-342900" algn="l" rtl="0">
              <a:spcBef>
                <a:spcPts val="0"/>
              </a:spcBef>
              <a:spcAft>
                <a:spcPts val="0"/>
              </a:spcAft>
              <a:buSzPts val="1800"/>
              <a:buFont typeface="Nunito"/>
              <a:buChar char="●"/>
            </a:pPr>
            <a:r>
              <a:rPr lang="en-GB">
                <a:solidFill>
                  <a:srgbClr val="283593"/>
                </a:solidFill>
              </a:rPr>
              <a:t>Fractions, decimals and percentages. </a:t>
            </a:r>
            <a:endParaRPr/>
          </a:p>
        </p:txBody>
      </p:sp>
      <p:sp>
        <p:nvSpPr>
          <p:cNvPr id="315" name="Google Shape;315;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Shape 319"/>
        <p:cNvGrpSpPr/>
        <p:nvPr/>
      </p:nvGrpSpPr>
      <p:grpSpPr>
        <a:xfrm>
          <a:off x="0" y="0"/>
          <a:ext cx="0" cy="0"/>
          <a:chOff x="0" y="0"/>
          <a:chExt cx="0" cy="0"/>
        </a:xfrm>
      </p:grpSpPr>
      <p:pic>
        <p:nvPicPr>
          <p:cNvPr id="320" name="Google Shape;320;p20"/>
          <p:cNvPicPr preferRelativeResize="0"/>
          <p:nvPr/>
        </p:nvPicPr>
        <p:blipFill rotWithShape="1">
          <a:blip r:embed="rId3">
            <a:alphaModFix/>
          </a:blip>
          <a:srcRect/>
          <a:stretch/>
        </p:blipFill>
        <p:spPr>
          <a:xfrm>
            <a:off x="239958" y="1176570"/>
            <a:ext cx="4043482" cy="1742077"/>
          </a:xfrm>
          <a:prstGeom prst="rect">
            <a:avLst/>
          </a:prstGeom>
          <a:noFill/>
          <a:ln>
            <a:noFill/>
          </a:ln>
          <a:effectLst>
            <a:outerShdw blurRad="50800" dist="38100" dir="2700000" algn="tl" rotWithShape="0">
              <a:srgbClr val="000000">
                <a:alpha val="40000"/>
              </a:srgbClr>
            </a:outerShdw>
          </a:effectLst>
        </p:spPr>
      </p:pic>
      <p:pic>
        <p:nvPicPr>
          <p:cNvPr id="321" name="Google Shape;321;p20"/>
          <p:cNvPicPr preferRelativeResize="0"/>
          <p:nvPr/>
        </p:nvPicPr>
        <p:blipFill rotWithShape="1">
          <a:blip r:embed="rId4">
            <a:alphaModFix/>
          </a:blip>
          <a:srcRect/>
          <a:stretch/>
        </p:blipFill>
        <p:spPr>
          <a:xfrm>
            <a:off x="4622558" y="1170620"/>
            <a:ext cx="4043483" cy="1900089"/>
          </a:xfrm>
          <a:prstGeom prst="rect">
            <a:avLst/>
          </a:prstGeom>
          <a:noFill/>
          <a:ln>
            <a:noFill/>
          </a:ln>
          <a:effectLst>
            <a:outerShdw blurRad="50800" dist="38100" dir="2700000" algn="tl" rotWithShape="0">
              <a:srgbClr val="000000">
                <a:alpha val="40000"/>
              </a:srgbClr>
            </a:outerShdw>
          </a:effectLst>
        </p:spPr>
      </p:pic>
      <p:sp>
        <p:nvSpPr>
          <p:cNvPr id="322" name="Google Shape;322;p2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Maths Papers 2 (Reasoning)</a:t>
            </a:r>
            <a:endParaRPr/>
          </a:p>
        </p:txBody>
      </p:sp>
      <p:sp>
        <p:nvSpPr>
          <p:cNvPr id="323" name="Google Shape;323;p2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Example questions:</a:t>
            </a:r>
            <a:endParaRPr/>
          </a:p>
        </p:txBody>
      </p:sp>
      <p:sp>
        <p:nvSpPr>
          <p:cNvPr id="324" name="Google Shape;324;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20</a:t>
            </a:fld>
            <a:endParaRPr/>
          </a:p>
        </p:txBody>
      </p:sp>
      <p:sp>
        <p:nvSpPr>
          <p:cNvPr id="325" name="Google Shape;325;p20"/>
          <p:cNvSpPr txBox="1"/>
          <p:nvPr/>
        </p:nvSpPr>
        <p:spPr>
          <a:xfrm>
            <a:off x="1855181" y="1605496"/>
            <a:ext cx="368816" cy="381434"/>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Trebuchet MS"/>
                <a:ea typeface="Trebuchet MS"/>
                <a:cs typeface="Trebuchet MS"/>
                <a:sym typeface="Trebuchet MS"/>
              </a:rPr>
              <a:t>2</a:t>
            </a:r>
            <a:endParaRPr sz="1200" b="0" i="0" u="sng" strike="noStrike" cap="none">
              <a:solidFill>
                <a:schemeClr val="dk1"/>
              </a:solidFill>
              <a:latin typeface="Trebuchet MS"/>
              <a:ea typeface="Trebuchet MS"/>
              <a:cs typeface="Trebuchet MS"/>
              <a:sym typeface="Trebuchet MS"/>
            </a:endParaRPr>
          </a:p>
        </p:txBody>
      </p:sp>
      <p:sp>
        <p:nvSpPr>
          <p:cNvPr id="326" name="Google Shape;326;p20"/>
          <p:cNvSpPr txBox="1"/>
          <p:nvPr/>
        </p:nvSpPr>
        <p:spPr>
          <a:xfrm>
            <a:off x="4550495" y="2208372"/>
            <a:ext cx="1209580" cy="393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3,500 to 4,499</a:t>
            </a:r>
            <a:endParaRPr/>
          </a:p>
        </p:txBody>
      </p:sp>
      <p:sp>
        <p:nvSpPr>
          <p:cNvPr id="327" name="Google Shape;327;p20"/>
          <p:cNvSpPr txBox="1"/>
          <p:nvPr/>
        </p:nvSpPr>
        <p:spPr>
          <a:xfrm>
            <a:off x="4374163" y="2640753"/>
            <a:ext cx="1507244" cy="393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815,000 to 824,999</a:t>
            </a:r>
            <a:endParaRPr/>
          </a:p>
        </p:txBody>
      </p:sp>
      <p:sp>
        <p:nvSpPr>
          <p:cNvPr id="328" name="Google Shape;328;p20"/>
          <p:cNvSpPr txBox="1"/>
          <p:nvPr/>
        </p:nvSpPr>
        <p:spPr>
          <a:xfrm>
            <a:off x="2426832" y="1605496"/>
            <a:ext cx="368816" cy="381434"/>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Trebuchet MS"/>
                <a:ea typeface="Trebuchet MS"/>
                <a:cs typeface="Trebuchet MS"/>
                <a:sym typeface="Trebuchet MS"/>
              </a:rPr>
              <a:t>4</a:t>
            </a:r>
            <a:endParaRPr sz="1200" b="0" i="0" u="sng" strike="noStrike" cap="none">
              <a:solidFill>
                <a:schemeClr val="dk1"/>
              </a:solidFill>
              <a:latin typeface="Trebuchet MS"/>
              <a:ea typeface="Trebuchet MS"/>
              <a:cs typeface="Trebuchet MS"/>
              <a:sym typeface="Trebuchet MS"/>
            </a:endParaRPr>
          </a:p>
        </p:txBody>
      </p:sp>
      <p:sp>
        <p:nvSpPr>
          <p:cNvPr id="329" name="Google Shape;329;p20"/>
          <p:cNvSpPr txBox="1"/>
          <p:nvPr/>
        </p:nvSpPr>
        <p:spPr>
          <a:xfrm>
            <a:off x="2141798" y="2482893"/>
            <a:ext cx="368816" cy="381434"/>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Trebuchet MS"/>
                <a:ea typeface="Trebuchet MS"/>
                <a:cs typeface="Trebuchet MS"/>
                <a:sym typeface="Trebuchet MS"/>
              </a:rPr>
              <a:t>6</a:t>
            </a:r>
            <a:endParaRPr sz="1200" b="0" i="0" u="sng" strike="noStrike" cap="none">
              <a:solidFill>
                <a:schemeClr val="dk1"/>
              </a:solidFill>
              <a:latin typeface="Trebuchet MS"/>
              <a:ea typeface="Trebuchet MS"/>
              <a:cs typeface="Trebuchet MS"/>
              <a:sym typeface="Trebuchet M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5"/>
                                        </p:tgtEl>
                                        <p:attrNameLst>
                                          <p:attrName>style.visibility</p:attrName>
                                        </p:attrNameLst>
                                      </p:cBhvr>
                                      <p:to>
                                        <p:strVal val="visible"/>
                                      </p:to>
                                    </p:set>
                                    <p:animEffect transition="in" filter="fade">
                                      <p:cBhvr>
                                        <p:cTn id="7" dur="500"/>
                                        <p:tgtEl>
                                          <p:spTgt spid="325"/>
                                        </p:tgtEl>
                                      </p:cBhvr>
                                    </p:animEffect>
                                  </p:childTnLst>
                                </p:cTn>
                              </p:par>
                              <p:par>
                                <p:cTn id="8" presetID="10" presetClass="entr" presetSubtype="0" fill="hold" nodeType="withEffect">
                                  <p:stCondLst>
                                    <p:cond delay="0"/>
                                  </p:stCondLst>
                                  <p:childTnLst>
                                    <p:set>
                                      <p:cBhvr>
                                        <p:cTn id="9" dur="1" fill="hold">
                                          <p:stCondLst>
                                            <p:cond delay="0"/>
                                          </p:stCondLst>
                                        </p:cTn>
                                        <p:tgtEl>
                                          <p:spTgt spid="326"/>
                                        </p:tgtEl>
                                        <p:attrNameLst>
                                          <p:attrName>style.visibility</p:attrName>
                                        </p:attrNameLst>
                                      </p:cBhvr>
                                      <p:to>
                                        <p:strVal val="visible"/>
                                      </p:to>
                                    </p:set>
                                    <p:animEffect transition="in" filter="fade">
                                      <p:cBhvr>
                                        <p:cTn id="10" dur="500"/>
                                        <p:tgtEl>
                                          <p:spTgt spid="326"/>
                                        </p:tgtEl>
                                      </p:cBhvr>
                                    </p:animEffect>
                                  </p:childTnLst>
                                </p:cTn>
                              </p:par>
                              <p:par>
                                <p:cTn id="11" presetID="10" presetClass="entr" presetSubtype="0" fill="hold" nodeType="withEffect">
                                  <p:stCondLst>
                                    <p:cond delay="0"/>
                                  </p:stCondLst>
                                  <p:childTnLst>
                                    <p:set>
                                      <p:cBhvr>
                                        <p:cTn id="12" dur="1" fill="hold">
                                          <p:stCondLst>
                                            <p:cond delay="0"/>
                                          </p:stCondLst>
                                        </p:cTn>
                                        <p:tgtEl>
                                          <p:spTgt spid="327"/>
                                        </p:tgtEl>
                                        <p:attrNameLst>
                                          <p:attrName>style.visibility</p:attrName>
                                        </p:attrNameLst>
                                      </p:cBhvr>
                                      <p:to>
                                        <p:strVal val="visible"/>
                                      </p:to>
                                    </p:set>
                                    <p:animEffect transition="in" filter="fade">
                                      <p:cBhvr>
                                        <p:cTn id="13" dur="500"/>
                                        <p:tgtEl>
                                          <p:spTgt spid="327"/>
                                        </p:tgtEl>
                                      </p:cBhvr>
                                    </p:animEffect>
                                  </p:childTnLst>
                                </p:cTn>
                              </p:par>
                              <p:par>
                                <p:cTn id="14" presetID="10" presetClass="entr" presetSubtype="0" fill="hold" nodeType="withEffect">
                                  <p:stCondLst>
                                    <p:cond delay="0"/>
                                  </p:stCondLst>
                                  <p:childTnLst>
                                    <p:set>
                                      <p:cBhvr>
                                        <p:cTn id="15" dur="1" fill="hold">
                                          <p:stCondLst>
                                            <p:cond delay="0"/>
                                          </p:stCondLst>
                                        </p:cTn>
                                        <p:tgtEl>
                                          <p:spTgt spid="328"/>
                                        </p:tgtEl>
                                        <p:attrNameLst>
                                          <p:attrName>style.visibility</p:attrName>
                                        </p:attrNameLst>
                                      </p:cBhvr>
                                      <p:to>
                                        <p:strVal val="visible"/>
                                      </p:to>
                                    </p:set>
                                    <p:animEffect transition="in" filter="fade">
                                      <p:cBhvr>
                                        <p:cTn id="16" dur="500"/>
                                        <p:tgtEl>
                                          <p:spTgt spid="328"/>
                                        </p:tgtEl>
                                      </p:cBhvr>
                                    </p:animEffect>
                                  </p:childTnLst>
                                </p:cTn>
                              </p:par>
                              <p:par>
                                <p:cTn id="17" presetID="10" presetClass="entr" presetSubtype="0" fill="hold" nodeType="withEffect">
                                  <p:stCondLst>
                                    <p:cond delay="0"/>
                                  </p:stCondLst>
                                  <p:childTnLst>
                                    <p:set>
                                      <p:cBhvr>
                                        <p:cTn id="18" dur="1" fill="hold">
                                          <p:stCondLst>
                                            <p:cond delay="0"/>
                                          </p:stCondLst>
                                        </p:cTn>
                                        <p:tgtEl>
                                          <p:spTgt spid="329"/>
                                        </p:tgtEl>
                                        <p:attrNameLst>
                                          <p:attrName>style.visibility</p:attrName>
                                        </p:attrNameLst>
                                      </p:cBhvr>
                                      <p:to>
                                        <p:strVal val="visible"/>
                                      </p:to>
                                    </p:set>
                                    <p:animEffect transition="in" filter="fade">
                                      <p:cBhvr>
                                        <p:cTn id="19" dur="500"/>
                                        <p:tgtEl>
                                          <p:spTgt spid="3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Shape 333"/>
        <p:cNvGrpSpPr/>
        <p:nvPr/>
      </p:nvGrpSpPr>
      <p:grpSpPr>
        <a:xfrm>
          <a:off x="0" y="0"/>
          <a:ext cx="0" cy="0"/>
          <a:chOff x="0" y="0"/>
          <a:chExt cx="0" cy="0"/>
        </a:xfrm>
      </p:grpSpPr>
      <p:sp>
        <p:nvSpPr>
          <p:cNvPr id="334" name="Google Shape;334;p2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Maths Papers 2 (Reasoning)</a:t>
            </a:r>
            <a:endParaRPr/>
          </a:p>
        </p:txBody>
      </p:sp>
      <p:sp>
        <p:nvSpPr>
          <p:cNvPr id="335" name="Google Shape;335;p21"/>
          <p:cNvSpPr txBox="1">
            <a:spLocks noGrp="1"/>
          </p:cNvSpPr>
          <p:nvPr>
            <p:ph type="body" idx="1"/>
          </p:nvPr>
        </p:nvSpPr>
        <p:spPr>
          <a:xfrm>
            <a:off x="311700" y="739303"/>
            <a:ext cx="8520600" cy="393600"/>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Example questions:</a:t>
            </a:r>
            <a:endParaRPr/>
          </a:p>
        </p:txBody>
      </p:sp>
      <p:sp>
        <p:nvSpPr>
          <p:cNvPr id="336" name="Google Shape;336;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21</a:t>
            </a:fld>
            <a:endParaRPr/>
          </a:p>
        </p:txBody>
      </p:sp>
      <p:pic>
        <p:nvPicPr>
          <p:cNvPr id="337" name="Google Shape;337;p21"/>
          <p:cNvPicPr preferRelativeResize="0"/>
          <p:nvPr/>
        </p:nvPicPr>
        <p:blipFill rotWithShape="1">
          <a:blip r:embed="rId3">
            <a:alphaModFix/>
          </a:blip>
          <a:srcRect/>
          <a:stretch/>
        </p:blipFill>
        <p:spPr>
          <a:xfrm>
            <a:off x="311700" y="1132903"/>
            <a:ext cx="3404442" cy="3370397"/>
          </a:xfrm>
          <a:prstGeom prst="rect">
            <a:avLst/>
          </a:prstGeom>
          <a:noFill/>
          <a:ln>
            <a:noFill/>
          </a:ln>
          <a:effectLst>
            <a:outerShdw blurRad="50800" dist="38100" dir="2700000" algn="tl" rotWithShape="0">
              <a:srgbClr val="000000">
                <a:alpha val="40000"/>
              </a:srgbClr>
            </a:outerShdw>
          </a:effectLst>
        </p:spPr>
      </p:pic>
      <p:pic>
        <p:nvPicPr>
          <p:cNvPr id="338" name="Google Shape;338;p21"/>
          <p:cNvPicPr preferRelativeResize="0"/>
          <p:nvPr/>
        </p:nvPicPr>
        <p:blipFill rotWithShape="1">
          <a:blip r:embed="rId4">
            <a:alphaModFix/>
          </a:blip>
          <a:srcRect/>
          <a:stretch/>
        </p:blipFill>
        <p:spPr>
          <a:xfrm>
            <a:off x="4235116" y="1132903"/>
            <a:ext cx="4727915" cy="2959011"/>
          </a:xfrm>
          <a:prstGeom prst="rect">
            <a:avLst/>
          </a:prstGeom>
          <a:noFill/>
          <a:ln>
            <a:noFill/>
          </a:ln>
          <a:effectLst>
            <a:outerShdw blurRad="50800" dist="38100" dir="2700000" algn="tl" rotWithShape="0">
              <a:srgbClr val="000000">
                <a:alpha val="4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38"/>
                                        </p:tgtEl>
                                        <p:attrNameLst>
                                          <p:attrName>style.visibility</p:attrName>
                                        </p:attrNameLst>
                                      </p:cBhvr>
                                      <p:to>
                                        <p:strVal val="visible"/>
                                      </p:to>
                                    </p:set>
                                    <p:animEffect transition="in" filter="fade">
                                      <p:cBhvr>
                                        <p:cTn id="7" dur="500"/>
                                        <p:tgtEl>
                                          <p:spTgt spid="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Shape 342"/>
        <p:cNvGrpSpPr/>
        <p:nvPr/>
      </p:nvGrpSpPr>
      <p:grpSpPr>
        <a:xfrm>
          <a:off x="0" y="0"/>
          <a:ext cx="0" cy="0"/>
          <a:chOff x="0" y="0"/>
          <a:chExt cx="0" cy="0"/>
        </a:xfrm>
      </p:grpSpPr>
      <p:sp>
        <p:nvSpPr>
          <p:cNvPr id="343" name="Google Shape;343;p2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Maths Papers 3 (Reasoning)</a:t>
            </a:r>
            <a:endParaRPr/>
          </a:p>
        </p:txBody>
      </p:sp>
      <p:sp>
        <p:nvSpPr>
          <p:cNvPr id="344" name="Google Shape;344;p22"/>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Example questions:</a:t>
            </a:r>
            <a:endParaRPr/>
          </a:p>
        </p:txBody>
      </p:sp>
      <p:sp>
        <p:nvSpPr>
          <p:cNvPr id="345" name="Google Shape;345;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22</a:t>
            </a:fld>
            <a:endParaRPr/>
          </a:p>
        </p:txBody>
      </p:sp>
      <p:pic>
        <p:nvPicPr>
          <p:cNvPr id="346" name="Google Shape;346;p22"/>
          <p:cNvPicPr preferRelativeResize="0"/>
          <p:nvPr/>
        </p:nvPicPr>
        <p:blipFill rotWithShape="1">
          <a:blip r:embed="rId3">
            <a:alphaModFix/>
          </a:blip>
          <a:srcRect/>
          <a:stretch/>
        </p:blipFill>
        <p:spPr>
          <a:xfrm>
            <a:off x="217850" y="1206945"/>
            <a:ext cx="3914932" cy="2134396"/>
          </a:xfrm>
          <a:prstGeom prst="rect">
            <a:avLst/>
          </a:prstGeom>
          <a:noFill/>
          <a:ln>
            <a:noFill/>
          </a:ln>
          <a:effectLst>
            <a:outerShdw blurRad="50800" dist="38100" dir="2700000" algn="tl" rotWithShape="0">
              <a:srgbClr val="000000">
                <a:alpha val="40000"/>
              </a:srgbClr>
            </a:outerShdw>
          </a:effectLst>
        </p:spPr>
      </p:pic>
      <p:pic>
        <p:nvPicPr>
          <p:cNvPr id="347" name="Google Shape;347;p22"/>
          <p:cNvPicPr preferRelativeResize="0"/>
          <p:nvPr/>
        </p:nvPicPr>
        <p:blipFill rotWithShape="1">
          <a:blip r:embed="rId4">
            <a:alphaModFix/>
          </a:blip>
          <a:srcRect/>
          <a:stretch/>
        </p:blipFill>
        <p:spPr>
          <a:xfrm>
            <a:off x="4357121" y="1174079"/>
            <a:ext cx="4731877" cy="2225614"/>
          </a:xfrm>
          <a:prstGeom prst="rect">
            <a:avLst/>
          </a:prstGeom>
          <a:noFill/>
          <a:ln>
            <a:noFill/>
          </a:ln>
          <a:effectLst>
            <a:outerShdw blurRad="50800" dist="38100" dir="2700000" algn="tl" rotWithShape="0">
              <a:srgbClr val="000000">
                <a:alpha val="4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7"/>
                                        </p:tgtEl>
                                        <p:attrNameLst>
                                          <p:attrName>style.visibility</p:attrName>
                                        </p:attrNameLst>
                                      </p:cBhvr>
                                      <p:to>
                                        <p:strVal val="visible"/>
                                      </p:to>
                                    </p:set>
                                    <p:animEffect transition="in" filter="fade">
                                      <p:cBhvr>
                                        <p:cTn id="7" dur="500"/>
                                        <p:tgtEl>
                                          <p:spTgt spid="3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Shape 351"/>
        <p:cNvGrpSpPr/>
        <p:nvPr/>
      </p:nvGrpSpPr>
      <p:grpSpPr>
        <a:xfrm>
          <a:off x="0" y="0"/>
          <a:ext cx="0" cy="0"/>
          <a:chOff x="0" y="0"/>
          <a:chExt cx="0" cy="0"/>
        </a:xfrm>
      </p:grpSpPr>
      <p:sp>
        <p:nvSpPr>
          <p:cNvPr id="352" name="Google Shape;352;p2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Maths Papers 3 (Reasoning)</a:t>
            </a:r>
            <a:endParaRPr/>
          </a:p>
        </p:txBody>
      </p:sp>
      <p:sp>
        <p:nvSpPr>
          <p:cNvPr id="353" name="Google Shape;353;p23"/>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Example question:</a:t>
            </a:r>
            <a:endParaRPr/>
          </a:p>
        </p:txBody>
      </p:sp>
      <p:sp>
        <p:nvSpPr>
          <p:cNvPr id="354" name="Google Shape;354;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23</a:t>
            </a:fld>
            <a:endParaRPr/>
          </a:p>
        </p:txBody>
      </p:sp>
      <p:pic>
        <p:nvPicPr>
          <p:cNvPr id="355" name="Google Shape;355;p23"/>
          <p:cNvPicPr preferRelativeResize="0"/>
          <p:nvPr/>
        </p:nvPicPr>
        <p:blipFill rotWithShape="1">
          <a:blip r:embed="rId3">
            <a:alphaModFix/>
          </a:blip>
          <a:srcRect/>
          <a:stretch/>
        </p:blipFill>
        <p:spPr>
          <a:xfrm>
            <a:off x="217849" y="1174077"/>
            <a:ext cx="3515377" cy="3239169"/>
          </a:xfrm>
          <a:prstGeom prst="rect">
            <a:avLst/>
          </a:prstGeom>
          <a:noFill/>
          <a:ln>
            <a:noFill/>
          </a:ln>
          <a:effectLst>
            <a:outerShdw blurRad="50800" dist="38100" dir="2700000" algn="tl" rotWithShape="0">
              <a:srgbClr val="000000">
                <a:alpha val="40000"/>
              </a:srgbClr>
            </a:outerShdw>
          </a:effectLst>
        </p:spPr>
      </p:pic>
      <p:pic>
        <p:nvPicPr>
          <p:cNvPr id="356" name="Google Shape;356;p23"/>
          <p:cNvPicPr preferRelativeResize="0"/>
          <p:nvPr/>
        </p:nvPicPr>
        <p:blipFill rotWithShape="1">
          <a:blip r:embed="rId4">
            <a:alphaModFix/>
          </a:blip>
          <a:srcRect/>
          <a:stretch/>
        </p:blipFill>
        <p:spPr>
          <a:xfrm>
            <a:off x="4290182" y="1174077"/>
            <a:ext cx="4542118" cy="3478536"/>
          </a:xfrm>
          <a:prstGeom prst="rect">
            <a:avLst/>
          </a:prstGeom>
          <a:noFill/>
          <a:ln>
            <a:noFill/>
          </a:ln>
          <a:effectLst>
            <a:outerShdw blurRad="50800" dist="38100" dir="2700000" algn="tl" rotWithShape="0">
              <a:srgbClr val="000000">
                <a:alpha val="4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6"/>
                                        </p:tgtEl>
                                        <p:attrNameLst>
                                          <p:attrName>style.visibility</p:attrName>
                                        </p:attrNameLst>
                                      </p:cBhvr>
                                      <p:to>
                                        <p:strVal val="visible"/>
                                      </p:to>
                                    </p:set>
                                    <p:animEffect transition="in" filter="fade">
                                      <p:cBhvr>
                                        <p:cTn id="7" dur="500"/>
                                        <p:tgtEl>
                                          <p:spTgt spid="3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Shape 360"/>
        <p:cNvGrpSpPr/>
        <p:nvPr/>
      </p:nvGrpSpPr>
      <p:grpSpPr>
        <a:xfrm>
          <a:off x="0" y="0"/>
          <a:ext cx="0" cy="0"/>
          <a:chOff x="0" y="0"/>
          <a:chExt cx="0" cy="0"/>
        </a:xfrm>
      </p:grpSpPr>
      <p:sp>
        <p:nvSpPr>
          <p:cNvPr id="361" name="Google Shape;361;p2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Supporting your child in preparing for the SATs</a:t>
            </a:r>
            <a:endParaRPr/>
          </a:p>
        </p:txBody>
      </p:sp>
      <p:sp>
        <p:nvSpPr>
          <p:cNvPr id="362" name="Google Shape;362;p24"/>
          <p:cNvSpPr txBox="1">
            <a:spLocks noGrp="1"/>
          </p:cNvSpPr>
          <p:nvPr>
            <p:ph type="body" idx="1"/>
          </p:nvPr>
        </p:nvSpPr>
        <p:spPr>
          <a:xfrm>
            <a:off x="311700" y="739302"/>
            <a:ext cx="8520600" cy="4043713"/>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Firstly, a positive attitude goes a long way. Give them as much encouragement and support as you can (but we don’t need to tell you that)!</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a:t>Tips:</a:t>
            </a:r>
            <a:endParaRPr/>
          </a:p>
          <a:p>
            <a:pPr marL="457200" lvl="0" indent="-342900" algn="l" rtl="0">
              <a:spcBef>
                <a:spcPts val="0"/>
              </a:spcBef>
              <a:spcAft>
                <a:spcPts val="0"/>
              </a:spcAft>
              <a:buSzPts val="1800"/>
              <a:buFont typeface="Nunito"/>
              <a:buChar char="●"/>
            </a:pPr>
            <a:r>
              <a:rPr lang="en-GB"/>
              <a:t>Don’t use past papers as they are used in school to prepare the children. </a:t>
            </a:r>
            <a:endParaRPr/>
          </a:p>
          <a:p>
            <a:pPr marL="457200" lvl="0" indent="-342900" algn="l" rtl="0">
              <a:spcBef>
                <a:spcPts val="0"/>
              </a:spcBef>
              <a:spcAft>
                <a:spcPts val="0"/>
              </a:spcAft>
              <a:buSzPts val="1800"/>
              <a:buFont typeface="Nunito"/>
              <a:buChar char="●"/>
            </a:pPr>
            <a:r>
              <a:rPr lang="en-GB"/>
              <a:t>Attend any SATs meetings at school (or read any literature sent home).</a:t>
            </a:r>
            <a:endParaRPr/>
          </a:p>
          <a:p>
            <a:pPr marL="457200" lvl="0" indent="-342900" algn="l" rtl="0">
              <a:spcBef>
                <a:spcPts val="0"/>
              </a:spcBef>
              <a:spcAft>
                <a:spcPts val="0"/>
              </a:spcAft>
              <a:buSzPts val="1800"/>
              <a:buFont typeface="Nunito"/>
              <a:buChar char="●"/>
            </a:pPr>
            <a:r>
              <a:rPr lang="en-GB"/>
              <a:t>Talk to your child’s class teacher if you have any concerns rather than worry your child.</a:t>
            </a:r>
            <a:endParaRPr/>
          </a:p>
          <a:p>
            <a:pPr marL="457200" lvl="0" indent="-342900" algn="l" rtl="0">
              <a:spcBef>
                <a:spcPts val="0"/>
              </a:spcBef>
              <a:spcAft>
                <a:spcPts val="0"/>
              </a:spcAft>
              <a:buSzPts val="1800"/>
              <a:buFont typeface="Nunito"/>
              <a:buChar char="●"/>
            </a:pPr>
            <a:r>
              <a:rPr lang="en-GB"/>
              <a:t>Encourage your child to talk to their teacher or a trusted adult (including yourself) about their anxieties. Don’t forget that a small amount of anxiety is normal and not harmful.</a:t>
            </a:r>
            <a:endParaRPr/>
          </a:p>
          <a:p>
            <a:pPr marL="457200" lvl="0" indent="-342900" algn="l" rtl="0">
              <a:spcBef>
                <a:spcPts val="0"/>
              </a:spcBef>
              <a:spcAft>
                <a:spcPts val="0"/>
              </a:spcAft>
              <a:buSzPts val="1800"/>
              <a:buFont typeface="Nunito"/>
              <a:buChar char="●"/>
            </a:pPr>
            <a:r>
              <a:rPr lang="en-GB"/>
              <a:t>Give your child a quiet, distraction free space to complete homework or study.</a:t>
            </a:r>
            <a:endParaRPr/>
          </a:p>
          <a:p>
            <a:pPr marL="457200" lvl="0" indent="-342900" algn="l" rtl="0">
              <a:spcBef>
                <a:spcPts val="0"/>
              </a:spcBef>
              <a:spcAft>
                <a:spcPts val="0"/>
              </a:spcAft>
              <a:buSzPts val="1800"/>
              <a:buFont typeface="Nunito"/>
              <a:buChar char="●"/>
            </a:pPr>
            <a:r>
              <a:rPr lang="en-GB"/>
              <a:t>Give your child time to go outside and reduce screen time.</a:t>
            </a:r>
            <a:endParaRPr/>
          </a:p>
          <a:p>
            <a:pPr marL="457200" lvl="0" indent="-342900" algn="l" rtl="0">
              <a:spcBef>
                <a:spcPts val="0"/>
              </a:spcBef>
              <a:spcAft>
                <a:spcPts val="0"/>
              </a:spcAft>
              <a:buSzPts val="1800"/>
              <a:buFont typeface="Nunito"/>
              <a:buChar char="●"/>
            </a:pPr>
            <a:r>
              <a:rPr lang="en-GB"/>
              <a:t>Ensure your child is eating and drinking well and getting a good amount of sleep.</a:t>
            </a:r>
            <a:endParaRPr/>
          </a:p>
          <a:p>
            <a:pPr marL="457200" lvl="0" indent="-342900" algn="l" rtl="0">
              <a:spcBef>
                <a:spcPts val="0"/>
              </a:spcBef>
              <a:spcAft>
                <a:spcPts val="0"/>
              </a:spcAft>
              <a:buSzPts val="1800"/>
              <a:buFont typeface="Nunito"/>
              <a:buChar char="●"/>
            </a:pPr>
            <a:r>
              <a:rPr lang="en-GB"/>
              <a:t>Plan something nice and fun for the weekends before and after SATs. This will help them to relax before the SATs and give them something to look forward to after. </a:t>
            </a:r>
            <a:endParaRPr/>
          </a:p>
        </p:txBody>
      </p:sp>
      <p:sp>
        <p:nvSpPr>
          <p:cNvPr id="363" name="Google Shape;363;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24</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Shape 367"/>
        <p:cNvGrpSpPr/>
        <p:nvPr/>
      </p:nvGrpSpPr>
      <p:grpSpPr>
        <a:xfrm>
          <a:off x="0" y="0"/>
          <a:ext cx="0" cy="0"/>
          <a:chOff x="0" y="0"/>
          <a:chExt cx="0" cy="0"/>
        </a:xfrm>
      </p:grpSpPr>
      <p:sp>
        <p:nvSpPr>
          <p:cNvPr id="368" name="Google Shape;368;p2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Supporting your child in preparing for the SATs</a:t>
            </a:r>
            <a:endParaRPr/>
          </a:p>
        </p:txBody>
      </p:sp>
      <p:sp>
        <p:nvSpPr>
          <p:cNvPr id="369" name="Google Shape;369;p2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Further tips:</a:t>
            </a:r>
            <a:endParaRPr/>
          </a:p>
          <a:p>
            <a:pPr marL="457200" lvl="0" indent="-342900" algn="l" rtl="0">
              <a:spcBef>
                <a:spcPts val="0"/>
              </a:spcBef>
              <a:spcAft>
                <a:spcPts val="0"/>
              </a:spcAft>
              <a:buSzPts val="1800"/>
              <a:buFont typeface="Nunito"/>
              <a:buChar char="●"/>
            </a:pPr>
            <a:r>
              <a:rPr lang="en-GB"/>
              <a:t>Create a revision timetable that works for you and your child. For some families, 10 to 20 minute activities over a few days works best. For others, a longer study session one day a week might be better. </a:t>
            </a:r>
            <a:endParaRPr/>
          </a:p>
          <a:p>
            <a:pPr marL="457200" lvl="0" indent="-342900" algn="l" rtl="0">
              <a:spcBef>
                <a:spcPts val="0"/>
              </a:spcBef>
              <a:spcAft>
                <a:spcPts val="0"/>
              </a:spcAft>
              <a:buSzPts val="1800"/>
              <a:buFont typeface="Nunito"/>
              <a:buChar char="●"/>
            </a:pPr>
            <a:r>
              <a:rPr lang="en-GB"/>
              <a:t>Keep revision light. Going over key skills (times tables, real world mental maths as you are shopping or cooking) is a good way to keep revision light. </a:t>
            </a:r>
            <a:endParaRPr/>
          </a:p>
          <a:p>
            <a:pPr marL="457200" lvl="0" indent="-342900" algn="l" rtl="0">
              <a:spcBef>
                <a:spcPts val="0"/>
              </a:spcBef>
              <a:spcAft>
                <a:spcPts val="0"/>
              </a:spcAft>
              <a:buSzPts val="1800"/>
              <a:buFont typeface="Nunito"/>
              <a:buChar char="●"/>
            </a:pPr>
            <a:r>
              <a:rPr lang="en-GB"/>
              <a:t>As we said before, avoid using past papers. There are plenty of free or inexpensive SATs practice materials for parents available. </a:t>
            </a:r>
            <a:endParaRPr/>
          </a:p>
          <a:p>
            <a:pPr marL="457200" lvl="0" indent="-342900" algn="l" rtl="0">
              <a:spcBef>
                <a:spcPts val="0"/>
              </a:spcBef>
              <a:spcAft>
                <a:spcPts val="0"/>
              </a:spcAft>
              <a:buSzPts val="1800"/>
              <a:buFont typeface="Nunito"/>
              <a:buChar char="●"/>
            </a:pPr>
            <a:r>
              <a:rPr lang="en-GB"/>
              <a:t>If you’re looking to support your child further with maths at home, there are lots of good websites with free Year 6 revision resources. Start with </a:t>
            </a:r>
            <a:r>
              <a:rPr lang="en-GB" u="sng">
                <a:solidFill>
                  <a:schemeClr val="hlink"/>
                </a:solidFill>
                <a:hlinkClick r:id="rId3"/>
              </a:rPr>
              <a:t>thirdspacelearning.com/blog/category/for-parents/</a:t>
            </a:r>
            <a:r>
              <a:rPr lang="en-GB"/>
              <a:t> or register free for the Third Space Learning Maths Hub (</a:t>
            </a:r>
            <a:r>
              <a:rPr lang="en-GB" u="sng">
                <a:solidFill>
                  <a:schemeClr val="hlink"/>
                </a:solidFill>
                <a:hlinkClick r:id="rId4"/>
              </a:rPr>
              <a:t>mathshub.thirdspacelearning.com</a:t>
            </a:r>
            <a:r>
              <a:rPr lang="en-GB"/>
              <a:t>)</a:t>
            </a:r>
            <a:endParaRPr/>
          </a:p>
        </p:txBody>
      </p:sp>
      <p:sp>
        <p:nvSpPr>
          <p:cNvPr id="370" name="Google Shape;370;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25</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Shape 374"/>
        <p:cNvGrpSpPr/>
        <p:nvPr/>
      </p:nvGrpSpPr>
      <p:grpSpPr>
        <a:xfrm>
          <a:off x="0" y="0"/>
          <a:ext cx="0" cy="0"/>
          <a:chOff x="0" y="0"/>
          <a:chExt cx="0" cy="0"/>
        </a:xfrm>
      </p:grpSpPr>
      <p:sp>
        <p:nvSpPr>
          <p:cNvPr id="375" name="Google Shape;375;p2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Things to remember about SATs</a:t>
            </a:r>
            <a:endParaRPr/>
          </a:p>
        </p:txBody>
      </p:sp>
      <p:sp>
        <p:nvSpPr>
          <p:cNvPr id="376" name="Google Shape;376;p2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solidFill>
                  <a:srgbClr val="283593"/>
                </a:solidFill>
              </a:rPr>
              <a:t>SATs focus on what children know about Maths and English. </a:t>
            </a:r>
            <a:endParaRPr/>
          </a:p>
          <a:p>
            <a:pPr marL="114300" lvl="0" indent="0" algn="l" rtl="0">
              <a:spcBef>
                <a:spcPts val="0"/>
              </a:spcBef>
              <a:spcAft>
                <a:spcPts val="0"/>
              </a:spcAft>
              <a:buSzPts val="1800"/>
              <a:buNone/>
            </a:pPr>
            <a:r>
              <a:rPr lang="en-GB"/>
              <a:t>They will not reflect how talented they are at science, geography, art, PE…, and they certainly won’t highlight all their amazing personal characteristics.</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a:solidFill>
                  <a:srgbClr val="283593"/>
                </a:solidFill>
              </a:rPr>
              <a:t>SATs don’t tell the whole story.</a:t>
            </a:r>
            <a:endParaRPr/>
          </a:p>
          <a:p>
            <a:pPr marL="114300" lvl="0" indent="0" algn="l" rtl="0">
              <a:spcBef>
                <a:spcPts val="0"/>
              </a:spcBef>
              <a:spcAft>
                <a:spcPts val="0"/>
              </a:spcAft>
              <a:buSzPts val="1800"/>
              <a:buNone/>
            </a:pPr>
            <a:r>
              <a:rPr lang="en-GB"/>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a:solidFill>
                  <a:srgbClr val="283593"/>
                </a:solidFill>
              </a:rPr>
              <a:t>SATs are only four days out of a whole Primary School career. </a:t>
            </a:r>
            <a:endParaRPr/>
          </a:p>
          <a:p>
            <a:pPr marL="114300" lvl="0" indent="0" algn="l" rtl="0">
              <a:spcBef>
                <a:spcPts val="0"/>
              </a:spcBef>
              <a:spcAft>
                <a:spcPts val="0"/>
              </a:spcAft>
              <a:buSzPts val="1800"/>
              <a:buNone/>
            </a:pPr>
            <a:r>
              <a:rPr lang="en-GB"/>
              <a:t>In reality, there's one or two papers each day that last 30 to 60 minutes.</a:t>
            </a:r>
            <a:endParaRPr/>
          </a:p>
        </p:txBody>
      </p:sp>
      <p:sp>
        <p:nvSpPr>
          <p:cNvPr id="377" name="Google Shape;377;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26</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Shape 381"/>
        <p:cNvGrpSpPr/>
        <p:nvPr/>
      </p:nvGrpSpPr>
      <p:grpSpPr>
        <a:xfrm>
          <a:off x="0" y="0"/>
          <a:ext cx="0" cy="0"/>
          <a:chOff x="0" y="0"/>
          <a:chExt cx="0" cy="0"/>
        </a:xfrm>
      </p:grpSpPr>
      <p:sp>
        <p:nvSpPr>
          <p:cNvPr id="382" name="Google Shape;382;p2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What to do if you are worried about your child</a:t>
            </a:r>
            <a:endParaRPr/>
          </a:p>
        </p:txBody>
      </p:sp>
      <p:sp>
        <p:nvSpPr>
          <p:cNvPr id="383" name="Google Shape;383;p2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t>SATs often induce a certain degree of worry or anxiety but there is, of course, a tipping point. </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a:t>SATs anxiety should not:</a:t>
            </a:r>
            <a:endParaRPr/>
          </a:p>
          <a:p>
            <a:pPr marL="457200" lvl="0" indent="-342900" algn="l" rtl="0">
              <a:spcBef>
                <a:spcPts val="0"/>
              </a:spcBef>
              <a:spcAft>
                <a:spcPts val="0"/>
              </a:spcAft>
              <a:buSzPts val="1800"/>
              <a:buFont typeface="Nunito"/>
              <a:buChar char="●"/>
            </a:pPr>
            <a:r>
              <a:rPr lang="en-GB">
                <a:solidFill>
                  <a:srgbClr val="283593"/>
                </a:solidFill>
              </a:rPr>
              <a:t>Affect a child’s appetite</a:t>
            </a:r>
            <a:endParaRPr/>
          </a:p>
          <a:p>
            <a:pPr marL="457200" lvl="0" indent="-342900" algn="l" rtl="0">
              <a:spcBef>
                <a:spcPts val="0"/>
              </a:spcBef>
              <a:spcAft>
                <a:spcPts val="0"/>
              </a:spcAft>
              <a:buSzPts val="1800"/>
              <a:buFont typeface="Nunito"/>
              <a:buChar char="●"/>
            </a:pPr>
            <a:r>
              <a:rPr lang="en-GB">
                <a:solidFill>
                  <a:srgbClr val="283593"/>
                </a:solidFill>
              </a:rPr>
              <a:t>Affect a child’s sleep</a:t>
            </a:r>
            <a:endParaRPr/>
          </a:p>
          <a:p>
            <a:pPr marL="457200" lvl="0" indent="-342900" algn="l" rtl="0">
              <a:spcBef>
                <a:spcPts val="0"/>
              </a:spcBef>
              <a:spcAft>
                <a:spcPts val="0"/>
              </a:spcAft>
              <a:buSzPts val="1800"/>
              <a:buFont typeface="Nunito"/>
              <a:buChar char="●"/>
            </a:pPr>
            <a:r>
              <a:rPr lang="en-GB">
                <a:solidFill>
                  <a:srgbClr val="283593"/>
                </a:solidFill>
              </a:rPr>
              <a:t>Affect a child’s personality</a:t>
            </a:r>
            <a:endParaRPr/>
          </a:p>
          <a:p>
            <a:pPr marL="457200" lvl="0" indent="-342900" algn="l" rtl="0">
              <a:spcBef>
                <a:spcPts val="0"/>
              </a:spcBef>
              <a:spcAft>
                <a:spcPts val="0"/>
              </a:spcAft>
              <a:buSzPts val="1800"/>
              <a:buFont typeface="Nunito"/>
              <a:buChar char="●"/>
            </a:pPr>
            <a:r>
              <a:rPr lang="en-GB">
                <a:solidFill>
                  <a:srgbClr val="283593"/>
                </a:solidFill>
              </a:rPr>
              <a:t>Induce panic, tears or disengagement from lessons or hobbies</a:t>
            </a:r>
            <a:endParaRPr/>
          </a:p>
          <a:p>
            <a:pPr marL="457200" lvl="0" indent="-342900" algn="l" rtl="0">
              <a:spcBef>
                <a:spcPts val="0"/>
              </a:spcBef>
              <a:spcAft>
                <a:spcPts val="0"/>
              </a:spcAft>
              <a:buSzPts val="1800"/>
              <a:buFont typeface="Nunito"/>
              <a:buChar char="●"/>
            </a:pPr>
            <a:r>
              <a:rPr lang="en-GB">
                <a:solidFill>
                  <a:srgbClr val="283593"/>
                </a:solidFill>
              </a:rPr>
              <a:t>Be a reason not to attend school.</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a:t>If any of the above are evident, SATs may be causing an excessive degree of anxiety and may benefit from some additional support. This isn’t about removing the reality of SATs but rather equipping your 10 or 11 year old with the ability to better cope with the situation. </a:t>
            </a:r>
            <a:endParaRPr/>
          </a:p>
        </p:txBody>
      </p:sp>
      <p:sp>
        <p:nvSpPr>
          <p:cNvPr id="384" name="Google Shape;384;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27</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Shape 388"/>
        <p:cNvGrpSpPr/>
        <p:nvPr/>
      </p:nvGrpSpPr>
      <p:grpSpPr>
        <a:xfrm>
          <a:off x="0" y="0"/>
          <a:ext cx="0" cy="0"/>
          <a:chOff x="0" y="0"/>
          <a:chExt cx="0" cy="0"/>
        </a:xfrm>
      </p:grpSpPr>
      <p:sp>
        <p:nvSpPr>
          <p:cNvPr id="389" name="Google Shape;389;p2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What to do if you are worried about your child</a:t>
            </a:r>
            <a:endParaRPr/>
          </a:p>
        </p:txBody>
      </p:sp>
      <p:sp>
        <p:nvSpPr>
          <p:cNvPr id="390" name="Google Shape;390;p28"/>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spcBef>
                <a:spcPts val="0"/>
              </a:spcBef>
              <a:spcAft>
                <a:spcPts val="0"/>
              </a:spcAft>
              <a:buSzPts val="1800"/>
              <a:buNone/>
            </a:pPr>
            <a:r>
              <a:rPr lang="en-GB">
                <a:solidFill>
                  <a:srgbClr val="283593"/>
                </a:solidFill>
              </a:rPr>
              <a:t>Talk to the school</a:t>
            </a:r>
            <a:endParaRPr/>
          </a:p>
          <a:p>
            <a:pPr marL="114300" lvl="0" indent="0" algn="l" rtl="0">
              <a:spcBef>
                <a:spcPts val="0"/>
              </a:spcBef>
              <a:spcAft>
                <a:spcPts val="0"/>
              </a:spcAft>
              <a:buSzPts val="1800"/>
              <a:buNone/>
            </a:pPr>
            <a:r>
              <a:rPr lang="en-GB"/>
              <a:t>Sometimes concerns present at home and not at school. If you notice a change in your child, talk to the school so that everyone concerned can offer the support needed. </a:t>
            </a:r>
            <a:endParaRPr/>
          </a:p>
          <a:p>
            <a:pPr marL="114300" lvl="0" indent="0" algn="l" rtl="0">
              <a:spcBef>
                <a:spcPts val="0"/>
              </a:spcBef>
              <a:spcAft>
                <a:spcPts val="0"/>
              </a:spcAft>
              <a:buSzPts val="1800"/>
              <a:buNone/>
            </a:pPr>
            <a:r>
              <a:rPr lang="en-GB">
                <a:solidFill>
                  <a:srgbClr val="283593"/>
                </a:solidFill>
              </a:rPr>
              <a:t>Talk to your child</a:t>
            </a:r>
            <a:endParaRPr/>
          </a:p>
          <a:p>
            <a:pPr marL="114300" lvl="0" indent="0" algn="l" rtl="0">
              <a:spcBef>
                <a:spcPts val="0"/>
              </a:spcBef>
              <a:spcAft>
                <a:spcPts val="0"/>
              </a:spcAft>
              <a:buSzPts val="1800"/>
              <a:buNone/>
            </a:pPr>
            <a:r>
              <a:rPr lang="en-GB"/>
              <a:t>Talk to your child about what aspect of SATs concerns them the most. If you can help them pinpoint what is bothering them the most, you can take specific steps to help reassure them. </a:t>
            </a:r>
            <a:endParaRPr/>
          </a:p>
          <a:p>
            <a:pPr marL="114300" lvl="0" indent="0" algn="l" rtl="0">
              <a:spcBef>
                <a:spcPts val="0"/>
              </a:spcBef>
              <a:spcAft>
                <a:spcPts val="0"/>
              </a:spcAft>
              <a:buSzPts val="1800"/>
              <a:buNone/>
            </a:pPr>
            <a:r>
              <a:rPr lang="en-GB">
                <a:solidFill>
                  <a:srgbClr val="283593"/>
                </a:solidFill>
              </a:rPr>
              <a:t>Encourage your child to talk to their teacher</a:t>
            </a:r>
            <a:endParaRPr/>
          </a:p>
          <a:p>
            <a:pPr marL="114300" lvl="0" indent="0" algn="l" rtl="0">
              <a:spcBef>
                <a:spcPts val="0"/>
              </a:spcBef>
              <a:spcAft>
                <a:spcPts val="0"/>
              </a:spcAft>
              <a:buSzPts val="1800"/>
              <a:buNone/>
            </a:pPr>
            <a:r>
              <a:rPr lang="en-GB"/>
              <a:t>SATs are obviously linked to school. Don’t be surprised if your child would prefer to seek reassurance from teachers over family members. </a:t>
            </a:r>
            <a:endParaRPr/>
          </a:p>
          <a:p>
            <a:pPr marL="114300" lvl="0" indent="0" algn="l" rtl="0">
              <a:spcBef>
                <a:spcPts val="0"/>
              </a:spcBef>
              <a:spcAft>
                <a:spcPts val="0"/>
              </a:spcAft>
              <a:buSzPts val="1800"/>
              <a:buNone/>
            </a:pPr>
            <a:r>
              <a:rPr lang="en-GB">
                <a:solidFill>
                  <a:srgbClr val="283593"/>
                </a:solidFill>
              </a:rPr>
              <a:t>Try not to project your own anxieties or views about the SATs</a:t>
            </a:r>
            <a:endParaRPr/>
          </a:p>
          <a:p>
            <a:pPr marL="114300" lvl="0" indent="0" algn="l" rtl="0">
              <a:spcBef>
                <a:spcPts val="0"/>
              </a:spcBef>
              <a:spcAft>
                <a:spcPts val="0"/>
              </a:spcAft>
              <a:buSzPts val="1800"/>
              <a:buNone/>
            </a:pPr>
            <a:r>
              <a:rPr lang="en-GB"/>
              <a:t>Children can be very intuitive. If they see that you are anxious, this could add to their own anxieties. Similarly, if you don’t believe in SATs, your child may reflect this view.</a:t>
            </a:r>
            <a:endParaRPr/>
          </a:p>
        </p:txBody>
      </p:sp>
      <p:sp>
        <p:nvSpPr>
          <p:cNvPr id="391" name="Google Shape;391;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28</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Shape 395"/>
        <p:cNvGrpSpPr/>
        <p:nvPr/>
      </p:nvGrpSpPr>
      <p:grpSpPr>
        <a:xfrm>
          <a:off x="0" y="0"/>
          <a:ext cx="0" cy="0"/>
          <a:chOff x="0" y="0"/>
          <a:chExt cx="0" cy="0"/>
        </a:xfrm>
      </p:grpSpPr>
      <p:sp>
        <p:nvSpPr>
          <p:cNvPr id="396" name="Google Shape;396;p2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accent1"/>
              </a:buClr>
              <a:buSzPts val="2800"/>
              <a:buFont typeface="Trebuchet MS"/>
              <a:buNone/>
            </a:pPr>
            <a:r>
              <a:rPr lang="en-GB"/>
              <a:t>Advice for Year 6 children</a:t>
            </a:r>
            <a:endParaRPr/>
          </a:p>
        </p:txBody>
      </p:sp>
      <p:sp>
        <p:nvSpPr>
          <p:cNvPr id="397" name="Google Shape;397;p29"/>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SzPts val="1800"/>
              <a:buFont typeface="Nunito"/>
              <a:buChar char="●"/>
            </a:pPr>
            <a:r>
              <a:rPr lang="en-GB"/>
              <a:t>Listen to your teacher.</a:t>
            </a:r>
            <a:endParaRPr/>
          </a:p>
          <a:p>
            <a:pPr marL="457200" lvl="0" indent="-342900" algn="l" rtl="0">
              <a:spcBef>
                <a:spcPts val="0"/>
              </a:spcBef>
              <a:spcAft>
                <a:spcPts val="0"/>
              </a:spcAft>
              <a:buSzPts val="1800"/>
              <a:buFont typeface="Nunito"/>
              <a:buChar char="●"/>
            </a:pPr>
            <a:r>
              <a:rPr lang="en-GB"/>
              <a:t>The adults you work with all want you to do your best.</a:t>
            </a:r>
            <a:endParaRPr/>
          </a:p>
          <a:p>
            <a:pPr marL="457200" lvl="0" indent="-342900" algn="l" rtl="0">
              <a:spcBef>
                <a:spcPts val="0"/>
              </a:spcBef>
              <a:spcAft>
                <a:spcPts val="0"/>
              </a:spcAft>
              <a:buSzPts val="1800"/>
              <a:buFont typeface="Nunito"/>
              <a:buChar char="●"/>
            </a:pPr>
            <a:r>
              <a:rPr lang="en-GB"/>
              <a:t>Get plenty of sleep and eat well, this will help your brain.</a:t>
            </a:r>
            <a:endParaRPr/>
          </a:p>
          <a:p>
            <a:pPr marL="457200" lvl="0" indent="-342900" algn="l" rtl="0">
              <a:spcBef>
                <a:spcPts val="0"/>
              </a:spcBef>
              <a:spcAft>
                <a:spcPts val="0"/>
              </a:spcAft>
              <a:buSzPts val="1800"/>
              <a:buFont typeface="Nunito"/>
              <a:buChar char="●"/>
            </a:pPr>
            <a:r>
              <a:rPr lang="en-GB"/>
              <a:t>Read all the questions carefully. This can help you to avoid silly mistakes.</a:t>
            </a:r>
            <a:endParaRPr/>
          </a:p>
          <a:p>
            <a:pPr marL="457200" lvl="0" indent="-342900" algn="l" rtl="0">
              <a:spcBef>
                <a:spcPts val="0"/>
              </a:spcBef>
              <a:spcAft>
                <a:spcPts val="0"/>
              </a:spcAft>
              <a:buSzPts val="1800"/>
              <a:buFont typeface="Nunito"/>
              <a:buChar char="●"/>
            </a:pPr>
            <a:r>
              <a:rPr lang="en-GB"/>
              <a:t>Don’t panic. There may be questions you think you can’t answer. Take a deep breath. Read it again. You can always move on and go back to it later. It’s often better to write something rather than nothing. </a:t>
            </a:r>
            <a:endParaRPr/>
          </a:p>
          <a:p>
            <a:pPr marL="457200" lvl="0" indent="-342900" algn="l" rtl="0">
              <a:spcBef>
                <a:spcPts val="0"/>
              </a:spcBef>
              <a:spcAft>
                <a:spcPts val="0"/>
              </a:spcAft>
              <a:buSzPts val="1800"/>
              <a:buFont typeface="Nunito"/>
              <a:buChar char="●"/>
            </a:pPr>
            <a:r>
              <a:rPr lang="en-GB"/>
              <a:t>Remember that the Year 6 SATs last for 4 days out of your whole life!</a:t>
            </a: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endParaRPr/>
          </a:p>
          <a:p>
            <a:pPr marL="114300" lvl="0" indent="0" algn="l" rtl="0">
              <a:spcBef>
                <a:spcPts val="0"/>
              </a:spcBef>
              <a:spcAft>
                <a:spcPts val="0"/>
              </a:spcAft>
              <a:buSzPts val="1800"/>
              <a:buNone/>
            </a:pPr>
            <a:r>
              <a:rPr lang="en-GB" i="1">
                <a:solidFill>
                  <a:srgbClr val="283593"/>
                </a:solidFill>
              </a:rPr>
              <a:t>“Stay focused in class so you don’t have loads of extra studying to do at home!” – Year 7 pupil’s advice.</a:t>
            </a:r>
            <a:endParaRPr/>
          </a:p>
        </p:txBody>
      </p:sp>
      <p:sp>
        <p:nvSpPr>
          <p:cNvPr id="398" name="Google Shape;398;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chemeClr val="accent1"/>
              </a:buClr>
              <a:buSzPts val="600"/>
              <a:buFont typeface="Trebuchet MS"/>
              <a:buNone/>
            </a:pPr>
            <a:fld id="{00000000-1234-1234-1234-123412341234}" type="slidenum">
              <a:rPr lang="en-GB"/>
              <a:t>29</a:t>
            </a:fld>
            <a:endParaRPr/>
          </a:p>
        </p:txBody>
      </p:sp>
    </p:spTree>
  </p:cSld>
  <p:clrMapOvr>
    <a:masterClrMapping/>
  </p:clrMapOvr>
</p:sld>
</file>

<file path=ppt/theme/theme1.xml><?xml version="1.0" encoding="utf-8"?>
<a:theme xmlns:a="http://schemas.openxmlformats.org/drawingml/2006/main" name="Facet">
  <a:themeElements>
    <a:clrScheme name="Facet">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3185</Words>
  <Application>Microsoft Office PowerPoint</Application>
  <PresentationFormat>On-screen Show (16:9)</PresentationFormat>
  <Paragraphs>293</Paragraphs>
  <Slides>29</Slides>
  <Notes>29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Trebuchet MS</vt:lpstr>
      <vt:lpstr>Nunito</vt:lpstr>
      <vt:lpstr>Noto Sans Symbols</vt:lpstr>
      <vt:lpstr>Calibri</vt:lpstr>
      <vt:lpstr>Arial</vt:lpstr>
      <vt:lpstr>Facet</vt:lpstr>
      <vt:lpstr>   Year 6 SATs 2026 Presentation </vt:lpstr>
      <vt:lpstr>What are the SATs? </vt:lpstr>
      <vt:lpstr>When and how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2026 Presentation</dc:title>
  <dc:creator>Marie Hilton</dc:creator>
  <cp:lastModifiedBy>Marie Hilton</cp:lastModifiedBy>
  <cp:revision>2</cp:revision>
  <dcterms:modified xsi:type="dcterms:W3CDTF">2026-03-10T09:55:27Z</dcterms:modified>
</cp:coreProperties>
</file>