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2" r:id="rId5"/>
    <p:sldId id="263" r:id="rId6"/>
    <p:sldId id="262" r:id="rId7"/>
    <p:sldId id="260" r:id="rId8"/>
    <p:sldId id="259" r:id="rId9"/>
    <p:sldId id="258" r:id="rId10"/>
    <p:sldId id="257" r:id="rId11"/>
    <p:sldId id="266" r:id="rId12"/>
    <p:sldId id="289" r:id="rId13"/>
    <p:sldId id="267" r:id="rId14"/>
    <p:sldId id="275" r:id="rId15"/>
    <p:sldId id="274" r:id="rId16"/>
    <p:sldId id="290" r:id="rId17"/>
    <p:sldId id="279" r:id="rId18"/>
    <p:sldId id="284" r:id="rId19"/>
    <p:sldId id="285" r:id="rId20"/>
    <p:sldId id="286" r:id="rId21"/>
    <p:sldId id="287" r:id="rId22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1219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26/04/2025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26/04/2025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26/04/2025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26/04/2025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m/news/articles/c5y4g7pp7d8o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youtu.be/Rru4g5HDp4w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Rru4g5HDp4w" TargetMode="External"/><Relationship Id="rId5" Type="http://schemas.openxmlformats.org/officeDocument/2006/relationships/hyperlink" Target="http://www.bbc.com/news/articles/c5y4g7pp7d8o" TargetMode="External"/><Relationship Id="rId4" Type="http://schemas.openxmlformats.org/officeDocument/2006/relationships/hyperlink" Target="https://learnenglishkids.britishcouncil.org/fun-games/games/clean-green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watch?v=B0It9-BaDmM" TargetMode="Externa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trash cans&#10;&#10;AI-generated content may be incorrect.">
            <a:extLst>
              <a:ext uri="{FF2B5EF4-FFF2-40B4-BE49-F238E27FC236}">
                <a16:creationId xmlns:a16="http://schemas.microsoft.com/office/drawing/2014/main" id="{BF8CBF2B-F4EC-5363-B54E-D0EEC5F27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CD124038-6733-F9A4-B184-B816B24BA51C}"/>
              </a:ext>
            </a:extLst>
          </p:cNvPr>
          <p:cNvSpPr/>
          <p:nvPr/>
        </p:nvSpPr>
        <p:spPr>
          <a:xfrm>
            <a:off x="6870706" y="5491903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75234BE-4BDF-AFA1-6473-66547456935D}"/>
              </a:ext>
            </a:extLst>
          </p:cNvPr>
          <p:cNvSpPr/>
          <p:nvPr/>
        </p:nvSpPr>
        <p:spPr>
          <a:xfrm>
            <a:off x="6638435" y="5768901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C1830171-D99E-5856-0CBD-714AB8AE7E90}"/>
              </a:ext>
            </a:extLst>
          </p:cNvPr>
          <p:cNvSpPr/>
          <p:nvPr/>
        </p:nvSpPr>
        <p:spPr>
          <a:xfrm>
            <a:off x="6771733" y="6045899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 with different colored text&#10;&#10;AI-generated content may be incorrect.">
            <a:extLst>
              <a:ext uri="{FF2B5EF4-FFF2-40B4-BE49-F238E27FC236}">
                <a16:creationId xmlns:a16="http://schemas.microsoft.com/office/drawing/2014/main" id="{BF87F360-123B-3214-EFA4-1E9E2ADA09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england and england&#10;&#10;AI-generated content may be incorrect.">
            <a:extLst>
              <a:ext uri="{FF2B5EF4-FFF2-40B4-BE49-F238E27FC236}">
                <a16:creationId xmlns:a16="http://schemas.microsoft.com/office/drawing/2014/main" id="{6E976106-C85D-69E2-682B-68A463AC91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standing in a car with a person in the back&#10;&#10;AI-generated content may be incorrect.">
            <a:extLst>
              <a:ext uri="{FF2B5EF4-FFF2-40B4-BE49-F238E27FC236}">
                <a16:creationId xmlns:a16="http://schemas.microsoft.com/office/drawing/2014/main" id="{C5CBC164-46A8-D958-CCA1-D875669C17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lage of people working in different areas&#10;&#10;AI-generated content may be incorrect.">
            <a:extLst>
              <a:ext uri="{FF2B5EF4-FFF2-40B4-BE49-F238E27FC236}">
                <a16:creationId xmlns:a16="http://schemas.microsoft.com/office/drawing/2014/main" id="{F97E354F-2EA9-9F66-11EF-51F44DCED4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text and images of garbage and recycle&#10;&#10;AI-generated content may be incorrect.">
            <a:extLst>
              <a:ext uri="{FF2B5EF4-FFF2-40B4-BE49-F238E27FC236}">
                <a16:creationId xmlns:a16="http://schemas.microsoft.com/office/drawing/2014/main" id="{398ADB48-1ACA-A824-25C4-B0870AA4A0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le of garbage bags on the side of a road&#10;&#10;AI-generated content may be incorrect.">
            <a:extLst>
              <a:ext uri="{FF2B5EF4-FFF2-40B4-BE49-F238E27FC236}">
                <a16:creationId xmlns:a16="http://schemas.microsoft.com/office/drawing/2014/main" id="{54DB0526-B248-87AB-A5F4-147129DF93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trash cans with different colored containers&#10;&#10;AI-generated content may be incorrect.">
            <a:extLst>
              <a:ext uri="{FF2B5EF4-FFF2-40B4-BE49-F238E27FC236}">
                <a16:creationId xmlns:a16="http://schemas.microsoft.com/office/drawing/2014/main" id="{2A4EF48E-85FC-D4A3-CD70-C697B01B35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 chart&#10;&#10;AI-generated content may be incorrect.">
            <a:extLst>
              <a:ext uri="{FF2B5EF4-FFF2-40B4-BE49-F238E27FC236}">
                <a16:creationId xmlns:a16="http://schemas.microsoft.com/office/drawing/2014/main" id="{86F73B45-D6C0-C265-2698-E22969FA7F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artoon character&#10;&#10;AI-generated content may be incorrect.">
            <a:extLst>
              <a:ext uri="{FF2B5EF4-FFF2-40B4-BE49-F238E27FC236}">
                <a16:creationId xmlns:a16="http://schemas.microsoft.com/office/drawing/2014/main" id="{9CAA3BE6-B199-C824-AC21-C4C5647E11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gender equality&#10;&#10;AI-generated content may be incorrect.">
            <a:extLst>
              <a:ext uri="{FF2B5EF4-FFF2-40B4-BE49-F238E27FC236}">
                <a16:creationId xmlns:a16="http://schemas.microsoft.com/office/drawing/2014/main" id="{3B4042AB-ACF6-D7DC-A4B0-58D1D3543A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ild's health&#10;&#10;AI-generated content may be incorrect.">
            <a:extLst>
              <a:ext uri="{FF2B5EF4-FFF2-40B4-BE49-F238E27FC236}">
                <a16:creationId xmlns:a16="http://schemas.microsoft.com/office/drawing/2014/main" id="{9B8F6874-D6FA-FF7B-544E-30BFED5DE3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words&#10;&#10;AI-generated content may be incorrect.">
            <a:extLst>
              <a:ext uri="{FF2B5EF4-FFF2-40B4-BE49-F238E27FC236}">
                <a16:creationId xmlns:a16="http://schemas.microsoft.com/office/drawing/2014/main" id="{B8C3FC0F-83F8-039B-3090-086BDB4FDC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informational papers&#10;&#10;AI-generated content may be incorrect.">
            <a:extLst>
              <a:ext uri="{FF2B5EF4-FFF2-40B4-BE49-F238E27FC236}">
                <a16:creationId xmlns:a16="http://schemas.microsoft.com/office/drawing/2014/main" id="{CD142AEB-5634-3D97-03A6-45A1F62353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website&#10;&#10;AI-generated content may be incorrect.">
            <a:extLst>
              <a:ext uri="{FF2B5EF4-FFF2-40B4-BE49-F238E27FC236}">
                <a16:creationId xmlns:a16="http://schemas.microsoft.com/office/drawing/2014/main" id="{F19293F8-F64C-B01A-EA92-430E3AA403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7" name="Rectangle 6">
            <a:hlinkClick r:id="rId3"/>
            <a:extLst>
              <a:ext uri="{FF2B5EF4-FFF2-40B4-BE49-F238E27FC236}">
                <a16:creationId xmlns:a16="http://schemas.microsoft.com/office/drawing/2014/main" id="{139CB7C8-F7BE-8503-C7BB-9680B69650EB}"/>
              </a:ext>
            </a:extLst>
          </p:cNvPr>
          <p:cNvSpPr/>
          <p:nvPr/>
        </p:nvSpPr>
        <p:spPr>
          <a:xfrm>
            <a:off x="7406349" y="2454978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hlinkClick r:id="rId4"/>
            <a:extLst>
              <a:ext uri="{FF2B5EF4-FFF2-40B4-BE49-F238E27FC236}">
                <a16:creationId xmlns:a16="http://schemas.microsoft.com/office/drawing/2014/main" id="{4B793D3C-5A9F-574A-E2B5-2A3C1426D13B}"/>
              </a:ext>
            </a:extLst>
          </p:cNvPr>
          <p:cNvSpPr/>
          <p:nvPr/>
        </p:nvSpPr>
        <p:spPr>
          <a:xfrm>
            <a:off x="4052455" y="6877999"/>
            <a:ext cx="768927" cy="218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hlinkClick r:id="rId5"/>
            <a:extLst>
              <a:ext uri="{FF2B5EF4-FFF2-40B4-BE49-F238E27FC236}">
                <a16:creationId xmlns:a16="http://schemas.microsoft.com/office/drawing/2014/main" id="{1C6ED1EA-DC36-9724-B3F5-4F28ADCBC427}"/>
              </a:ext>
            </a:extLst>
          </p:cNvPr>
          <p:cNvSpPr/>
          <p:nvPr/>
        </p:nvSpPr>
        <p:spPr>
          <a:xfrm>
            <a:off x="7406349" y="1602880"/>
            <a:ext cx="2548142" cy="1739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hlinkClick r:id="rId6"/>
            <a:extLst>
              <a:ext uri="{FF2B5EF4-FFF2-40B4-BE49-F238E27FC236}">
                <a16:creationId xmlns:a16="http://schemas.microsoft.com/office/drawing/2014/main" id="{7C5FA9D0-95A1-1590-EDA7-59BA3B2BD4F5}"/>
              </a:ext>
            </a:extLst>
          </p:cNvPr>
          <p:cNvSpPr/>
          <p:nvPr/>
        </p:nvSpPr>
        <p:spPr>
          <a:xfrm>
            <a:off x="7406349" y="2118699"/>
            <a:ext cx="2418135" cy="1739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a person in the middle&#10;&#10;AI-generated content may be incorrect.">
            <a:extLst>
              <a:ext uri="{FF2B5EF4-FFF2-40B4-BE49-F238E27FC236}">
                <a16:creationId xmlns:a16="http://schemas.microsoft.com/office/drawing/2014/main" id="{4845E196-A9B2-D201-BD30-C986911AA4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9C3E1F57-B253-FA67-AF2F-7A634D8384BF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4CCAE369-6F64-5E9E-EF6E-255BF2CDD632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49DC03C9-1BCA-BA99-DE08-C928FE53D9A9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99898D6E-A088-E011-8055-083BDE480757}"/>
              </a:ext>
            </a:extLst>
          </p:cNvPr>
          <p:cNvSpPr/>
          <p:nvPr/>
        </p:nvSpPr>
        <p:spPr>
          <a:xfrm>
            <a:off x="8973944" y="4830988"/>
            <a:ext cx="429995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gazine with a few images of a turtle and a turtle&#10;&#10;AI-generated content may be incorrect.">
            <a:extLst>
              <a:ext uri="{FF2B5EF4-FFF2-40B4-BE49-F238E27FC236}">
                <a16:creationId xmlns:a16="http://schemas.microsoft.com/office/drawing/2014/main" id="{9F6B22EA-963E-7EDE-B55B-5A6737EDFC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EB3A23FA-31EC-7279-D6C1-A9C3674261E3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A9A2109E-A4B6-7E1D-215C-41014A19F251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68960984-FE1D-3729-C331-65C0377F148B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a pile of garbage&#10;&#10;AI-generated content may be incorrect.">
            <a:extLst>
              <a:ext uri="{FF2B5EF4-FFF2-40B4-BE49-F238E27FC236}">
                <a16:creationId xmlns:a16="http://schemas.microsoft.com/office/drawing/2014/main" id="{6B0AADD2-26FF-E3E4-94B0-59C3CCC220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0B26F741-6272-9F18-C422-F814BF1A802B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7266B5B-A39F-D4D4-AA23-753BF3B06766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109846E9-FE1A-4198-3C9E-7EB55FFEED5E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FC23F58E-FEE0-69BD-0336-F8CF9275B290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03E29F84-95E4-AF24-479E-D1A14AA24E51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2025-04-25 at 05 AM</Schedule_Date>
    <Delivery_Option xmlns="4aed504c-ebe7-463e-82c7-15fe6339b33a">Schedule Delivery</Delivery_Option>
    <Schedule_ID xmlns="4aed504c-ebe7-463e-82c7-15fe6339b33a">3730</Schedule_ID>
    <Delivery_Purpose xmlns="4aed504c-ebe7-463e-82c7-15fe6339b33a">Broadcast Email</Delivery_Purpose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schemas.microsoft.com/office/2006/metadata/properties"/>
    <ds:schemaRef ds:uri="http://schemas.openxmlformats.org/package/2006/metadata/core-properties"/>
    <ds:schemaRef ds:uri="4aed504c-ebe7-463e-82c7-15fe6339b33a"/>
    <ds:schemaRef ds:uri="http://schemas.microsoft.com/office/2006/documentManagement/types"/>
    <ds:schemaRef ds:uri="http://purl.org/dc/terms/"/>
    <ds:schemaRef ds:uri="http://purl.org/dc/dcmitype/"/>
    <ds:schemaRef ds:uri="http://schemas.microsoft.com/office/infopath/2007/PartnerControls"/>
    <ds:schemaRef ds:uri="454ff3c7-bf6c-4573-850b-dc1564d2356c"/>
    <ds:schemaRef ds:uri="http://www.w3.org/XML/1998/namespace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4187CBC-B61B-4126-9940-D6127A5B904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24</cp:revision>
  <dcterms:created xsi:type="dcterms:W3CDTF">2022-03-08T17:50:39Z</dcterms:created>
  <dcterms:modified xsi:type="dcterms:W3CDTF">2025-04-26T09:20:18Z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