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80" r:id="rId6"/>
    <p:sldId id="262" r:id="rId7"/>
    <p:sldId id="261" r:id="rId8"/>
    <p:sldId id="259" r:id="rId9"/>
    <p:sldId id="258" r:id="rId10"/>
    <p:sldId id="265" r:id="rId11"/>
    <p:sldId id="266" r:id="rId12"/>
    <p:sldId id="267" r:id="rId13"/>
    <p:sldId id="275" r:id="rId14"/>
    <p:sldId id="279" r:id="rId15"/>
    <p:sldId id="278" r:id="rId16"/>
    <p:sldId id="289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90" r:id="rId25"/>
    <p:sldId id="291" r:id="rId26"/>
    <p:sldId id="293" r:id="rId27"/>
    <p:sldId id="288" r:id="rId2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02/05/2025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o-3lf08y-Y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ree with text and leaves&#10;&#10;AI-generated content may be incorrect.">
            <a:extLst>
              <a:ext uri="{FF2B5EF4-FFF2-40B4-BE49-F238E27FC236}">
                <a16:creationId xmlns:a16="http://schemas.microsoft.com/office/drawing/2014/main" id="{17D9E772-495F-D528-68FC-CF74325BE2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and white text&#10;&#10;AI-generated content may be incorrect.">
            <a:extLst>
              <a:ext uri="{FF2B5EF4-FFF2-40B4-BE49-F238E27FC236}">
                <a16:creationId xmlns:a16="http://schemas.microsoft.com/office/drawing/2014/main" id="{1F19DFB9-4EE0-9F36-A005-D1A23C098F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875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83D9FE4B-9A16-15F4-8555-245A74C19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white card&#10;&#10;AI-generated content may be incorrect.">
            <a:extLst>
              <a:ext uri="{FF2B5EF4-FFF2-40B4-BE49-F238E27FC236}">
                <a16:creationId xmlns:a16="http://schemas.microsoft.com/office/drawing/2014/main" id="{EEF855BF-83D5-D4C1-0806-4440BEDBD6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cross on it&#10;&#10;AI-generated content may be incorrect.">
            <a:extLst>
              <a:ext uri="{FF2B5EF4-FFF2-40B4-BE49-F238E27FC236}">
                <a16:creationId xmlns:a16="http://schemas.microsoft.com/office/drawing/2014/main" id="{B53C2A3A-3A6F-8E72-B1AA-05777D7C6A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wn book with a cross on it&#10;&#10;AI-generated content may be incorrect.">
            <a:extLst>
              <a:ext uri="{FF2B5EF4-FFF2-40B4-BE49-F238E27FC236}">
                <a16:creationId xmlns:a16="http://schemas.microsoft.com/office/drawing/2014/main" id="{8DD17CC1-31E2-6F19-B954-1B4C3FCF9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ible and a cross&#10;&#10;AI-generated content may be incorrect.">
            <a:extLst>
              <a:ext uri="{FF2B5EF4-FFF2-40B4-BE49-F238E27FC236}">
                <a16:creationId xmlns:a16="http://schemas.microsoft.com/office/drawing/2014/main" id="{B8B55039-6C07-1617-6245-1117254C02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1330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FF951D70-ECA7-B717-2904-4F59A2EBB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object with black text&#10;&#10;AI-generated content may be incorrect.">
            <a:extLst>
              <a:ext uri="{FF2B5EF4-FFF2-40B4-BE49-F238E27FC236}">
                <a16:creationId xmlns:a16="http://schemas.microsoft.com/office/drawing/2014/main" id="{CC77BE82-35D6-BEB2-81D2-12C2F9AE36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tanding together&#10;&#10;AI-generated content may be incorrect.">
            <a:extLst>
              <a:ext uri="{FF2B5EF4-FFF2-40B4-BE49-F238E27FC236}">
                <a16:creationId xmlns:a16="http://schemas.microsoft.com/office/drawing/2014/main" id="{C58B7D54-2240-C542-FC4E-A758C31FE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rayer card with text&#10;&#10;AI-generated content may be incorrect.">
            <a:extLst>
              <a:ext uri="{FF2B5EF4-FFF2-40B4-BE49-F238E27FC236}">
                <a16:creationId xmlns:a16="http://schemas.microsoft.com/office/drawing/2014/main" id="{27180D8C-97B1-C734-AA10-E387AF7B4F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35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holding hands&#10;&#10;AI-generated content may be incorrect.">
            <a:extLst>
              <a:ext uri="{FF2B5EF4-FFF2-40B4-BE49-F238E27FC236}">
                <a16:creationId xmlns:a16="http://schemas.microsoft.com/office/drawing/2014/main" id="{82D02C6D-3492-3516-31C2-FAF7F30A3E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869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E9DBD9-57CF-1A5A-4932-95911A1709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96BDFDC8-88CB-CD16-C0D3-96D1AB1C35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7839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question&#10;&#10;AI-generated content may be incorrect.">
            <a:extLst>
              <a:ext uri="{FF2B5EF4-FFF2-40B4-BE49-F238E27FC236}">
                <a16:creationId xmlns:a16="http://schemas.microsoft.com/office/drawing/2014/main" id="{BD29097A-83CB-7ACB-8E89-285BEB88FB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337507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in a circle&#10;&#10;AI-generated content may be incorrect.">
            <a:extLst>
              <a:ext uri="{FF2B5EF4-FFF2-40B4-BE49-F238E27FC236}">
                <a16:creationId xmlns:a16="http://schemas.microsoft.com/office/drawing/2014/main" id="{38F5AE5F-328A-56D9-7DCD-4F0BC1703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pic>
        <p:nvPicPr>
          <p:cNvPr id="4" name="Picture 3">
            <a:hlinkClick r:id="rId3"/>
            <a:extLst>
              <a:ext uri="{FF2B5EF4-FFF2-40B4-BE49-F238E27FC236}">
                <a16:creationId xmlns:a16="http://schemas.microsoft.com/office/drawing/2014/main" id="{E80617D8-BAE3-60D3-0128-EE449525B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1572" y="3148294"/>
            <a:ext cx="1079206" cy="511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58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FC0696E0-44C6-D98C-8120-B3ED3934E7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0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A8B7A14-1DAE-447A-F49B-B73772400C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1789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8C92E91B-A028-DCF5-B375-FC8142B15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64408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2C79A76-ED48-B976-380F-F68C34F80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4556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8608CC-0603-914B-B61C-C77F97A2AE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D19F758A-8278-5798-EC18-9997B1F74F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053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E90C5A-957C-8DFC-A1B9-C46B8E1D11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C4917B79-E82B-3DDD-F7BA-F8915A1102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93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FD892-63C5-DCA0-C267-D5EBAB79A1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notes&#10;&#10;AI-generated content may be incorrect.">
            <a:extLst>
              <a:ext uri="{FF2B5EF4-FFF2-40B4-BE49-F238E27FC236}">
                <a16:creationId xmlns:a16="http://schemas.microsoft.com/office/drawing/2014/main" id="{9862D780-AB77-B4A5-621D-EACE12FB0E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1085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A6F79-1443-6AB0-E744-9C8C00B70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resentation&#10;&#10;AI-generated content may be incorrect.">
            <a:extLst>
              <a:ext uri="{FF2B5EF4-FFF2-40B4-BE49-F238E27FC236}">
                <a16:creationId xmlns:a16="http://schemas.microsoft.com/office/drawing/2014/main" id="{425A81FA-B4F1-BEEC-43AB-93DF696EA5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26934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25D3E9-8D90-7287-24F5-F342B3193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logo for a picture news&#10;&#10;Description automatically generated">
            <a:extLst>
              <a:ext uri="{FF2B5EF4-FFF2-40B4-BE49-F238E27FC236}">
                <a16:creationId xmlns:a16="http://schemas.microsoft.com/office/drawing/2014/main" id="{03FB0A4A-4CE7-2156-E6DC-7D68F623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9811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2025-05-02 at 05 AM</Schedule_Date>
    <Delivery_Option xmlns="4aed504c-ebe7-463e-82c7-15fe6339b33a">Schedule Delivery</Delivery_Option>
    <Schedule_ID xmlns="4aed504c-ebe7-463e-82c7-15fe6339b33a">3757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32A72BE8-E3E3-4CAE-8307-FAD497FCDC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9568AA0-F583-44A3-906D-DC240C2A7AB1}">
  <ds:schemaRefs>
    <ds:schemaRef ds:uri="4aed504c-ebe7-463e-82c7-15fe6339b33a"/>
    <ds:schemaRef ds:uri="http://schemas.microsoft.com/office/2006/documentManagement/types"/>
    <ds:schemaRef ds:uri="454ff3c7-bf6c-4573-850b-dc1564d2356c"/>
    <ds:schemaRef ds:uri="http://schemas.microsoft.com/office/2006/metadata/properties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16</cp:revision>
  <dcterms:created xsi:type="dcterms:W3CDTF">2022-03-08T17:50:39Z</dcterms:created>
  <dcterms:modified xsi:type="dcterms:W3CDTF">2025-05-02T07:51:34Z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