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91" r:id="rId18"/>
    <p:sldId id="290" r:id="rId19"/>
    <p:sldId id="292" r:id="rId20"/>
    <p:sldId id="293" r:id="rId21"/>
    <p:sldId id="281" r:id="rId22"/>
    <p:sldId id="282" r:id="rId23"/>
    <p:sldId id="283" r:id="rId24"/>
    <p:sldId id="284" r:id="rId25"/>
    <p:sldId id="285" r:id="rId26"/>
    <p:sldId id="287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eTdh-oHJak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CD797515-3825-725A-7439-13F24D292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10A14D-55E1-A233-B8A6-00142ABA5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BB3552-79D3-02F2-CFD6-1056CCE3C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7CB45A-9436-B5FF-936E-F5CB250B8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CED22-C0FE-84F4-471C-CE7F7327B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9DD851-3FB9-030C-65A0-261CF41EF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FDFA25-D920-9B56-ED4F-A09DDF0A7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FA3EE0-F89C-C000-5F76-E54EB6BB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80E502-9107-62AB-D51B-CD94AE0F3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074C55-815C-C545-7390-FD6FC23E9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CF0B2D-BCDA-BD14-95D4-7810DF742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59FC8-37DE-6EDD-BB7E-50D214253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CE0C0D9-CAFE-4C72-8A24-D99C3D9DE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09440-1B45-AC7C-7BC9-6C3DCBB6A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88BED7-768C-7E40-5128-21D36C8BD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24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4C706-3247-CE03-B7B5-E0E3531F8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0F30E2-91EF-B3B1-B9CB-F3CFC41EF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926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84F84-2633-D010-888F-1C8A1E7DD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2F9707-D54F-A95B-6270-B6F8347E3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5181259-1124-D749-3B49-A1B0ACB91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08193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510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5C5BB-E909-2020-EFA4-7F63455AE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597519-EC64-120A-276B-3C7556240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43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742DE0-14B9-6A83-4C0E-647F58CCD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8E1B84-A68F-4EC5-D638-CDC11684B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BAA3AF-A9D8-CB53-A320-99AA50D7B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105827-A8A3-4CF3-5CD1-019758CF6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2A39B874-99D6-3A49-D0E2-A7F6DE211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E3F5D0-9C78-24AD-B57F-DE7EA8649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2025-11-07 at 06 AM</Schedule_Date>
    <Delivery_Option xmlns="4aed504c-ebe7-463e-82c7-15fe6339b33a">Schedule Delivery</Delivery_Option>
    <Schedule_ID xmlns="4aed504c-ebe7-463e-82c7-15fe6339b33a">4393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063277-7866-4A9F-A465-505A7515EC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454ff3c7-bf6c-4573-850b-dc1564d2356c"/>
    <ds:schemaRef ds:uri="4aed504c-ebe7-463e-82c7-15fe6339b33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2025-11-07T09:28:06Z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