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4" r:id="rId5"/>
    <p:sldId id="280" r:id="rId6"/>
    <p:sldId id="262" r:id="rId7"/>
    <p:sldId id="261" r:id="rId8"/>
    <p:sldId id="259" r:id="rId9"/>
    <p:sldId id="258" r:id="rId10"/>
    <p:sldId id="257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90" r:id="rId26"/>
    <p:sldId id="293" r:id="rId27"/>
    <p:sldId id="294" r:id="rId28"/>
    <p:sldId id="288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beqUs3dPVo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tree with text&#10;&#10;AI-generated content may be incorrect.">
            <a:extLst>
              <a:ext uri="{FF2B5EF4-FFF2-40B4-BE49-F238E27FC236}">
                <a16:creationId xmlns:a16="http://schemas.microsoft.com/office/drawing/2014/main" id="{F9EA7A18-439D-0B48-1515-084F27408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and purple text&#10;&#10;AI-generated content may be incorrect.">
            <a:extLst>
              <a:ext uri="{FF2B5EF4-FFF2-40B4-BE49-F238E27FC236}">
                <a16:creationId xmlns:a16="http://schemas.microsoft.com/office/drawing/2014/main" id="{867ED701-0F60-E472-C3D8-E73CB053F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E5D75A10-FD00-4BB1-7E7F-96DE3B17F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1BF0190B-ECB9-B0BF-064C-26CA7209C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D3A9810-9F76-7868-D49C-4A87C77CC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4F083234-FA9E-C2D2-322D-6CF7F463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ible and a cross&#10;&#10;AI-generated content may be incorrect.">
            <a:extLst>
              <a:ext uri="{FF2B5EF4-FFF2-40B4-BE49-F238E27FC236}">
                <a16:creationId xmlns:a16="http://schemas.microsoft.com/office/drawing/2014/main" id="{838CE2DF-2880-D1C1-BD2F-C5BBAFF83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329778B0-FAB7-8E44-85ED-B5C057691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pink background&#10;&#10;AI-generated content may be incorrect.">
            <a:extLst>
              <a:ext uri="{FF2B5EF4-FFF2-40B4-BE49-F238E27FC236}">
                <a16:creationId xmlns:a16="http://schemas.microsoft.com/office/drawing/2014/main" id="{E0AC2E8B-E4F6-F11F-2E2F-924FE078E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7939D63A-DA08-8D17-A27A-E578A22A5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4A83354-69A7-D1DF-CE07-21228A42D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9748B18E-6ECD-48C6-9426-D6DBF8AF3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4298DD7D-26DB-2EAF-2A5C-288C501F4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3BA68066-7CB0-EC30-2C2A-602FD865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BE35361-01FF-51D2-376F-38C05417E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B5C8D697-34FA-8C0E-EFC0-EDF08D24EB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5707" y="3184378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87016DF-0C2B-B952-8585-166A17EE38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B698538-18AD-5960-C121-40169B324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A9DC702-C731-2DF7-21E3-1B1029964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6AE95B89-40C2-BE4E-F6E0-A8A1371FA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D69A21F-F102-1544-0BC9-4DD7A6185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0AAED-1736-F9E3-4A45-F41F28E38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4DE5C977-AA8B-D750-DBD4-4720A1A7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374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D0555-6248-F738-6E4D-866CF400E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27E4B3E-4287-B440-CD99-27E89F37B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964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1DF9F-4000-5513-B253-7E52B829D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8C6B980-1CDC-F667-0E3E-E994FF198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220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5C59C-5411-0C34-838C-C13ECBF92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newspaper&#10;&#10;AI-generated content may be incorrect.">
            <a:extLst>
              <a:ext uri="{FF2B5EF4-FFF2-40B4-BE49-F238E27FC236}">
                <a16:creationId xmlns:a16="http://schemas.microsoft.com/office/drawing/2014/main" id="{37FBA839-DED8-8FDA-EF15-A9CDB67F0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588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2025-09-05 at 05 AM</Schedule_Date>
    <Delivery_Option xmlns="4aed504c-ebe7-463e-82c7-15fe6339b33a">Schedule Delivery</Delivery_Option>
    <Schedule_ID xmlns="4aed504c-ebe7-463e-82c7-15fe6339b33a">4150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openxmlformats.org/package/2006/metadata/core-properties"/>
    <ds:schemaRef ds:uri="454ff3c7-bf6c-4573-850b-dc1564d2356c"/>
    <ds:schemaRef ds:uri="http://www.w3.org/XML/1998/namespace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4aed504c-ebe7-463e-82c7-15fe6339b33a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0073AE2-B35A-40D2-8640-B135EB2354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17</cp:revision>
  <dcterms:created xsi:type="dcterms:W3CDTF">2022-03-08T17:50:39Z</dcterms:created>
  <dcterms:modified xsi:type="dcterms:W3CDTF">2025-09-07T10:31:58Z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