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46C0DF-2AEE-4E7A-A269-9EFAD01D55B5}" v="18" dt="2025-11-04T14:21:51.8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ssage&#10;&#10;AI-generated content may be incorrect.">
            <a:extLst>
              <a:ext uri="{FF2B5EF4-FFF2-40B4-BE49-F238E27FC236}">
                <a16:creationId xmlns:a16="http://schemas.microsoft.com/office/drawing/2014/main" id="{D94432B3-74D5-CA91-71FE-7E448813C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E295EC-56A3-4989-2514-122CC9C8E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6D43DA-B3C4-1058-9F0A-43D9AD10C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ACA3C2-B612-453C-A7FE-00ECC94E7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recycle bins&#10;&#10;AI-generated content may be incorrect.">
            <a:extLst>
              <a:ext uri="{FF2B5EF4-FFF2-40B4-BE49-F238E27FC236}">
                <a16:creationId xmlns:a16="http://schemas.microsoft.com/office/drawing/2014/main" id="{4B75C6DF-75B4-95A4-0CBB-91D11B048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F690BB-16D2-B011-92B5-F5244ADE5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B58F43-76D8-A018-63BD-16F4BFAD8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757AE9-372C-893C-9306-AC90D5AA8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673CAE-229E-4792-09DB-91D7B1FDFA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88DD98-F734-0FDC-3197-B77F9D73A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63651E-174B-3208-C031-28EB2AB4B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955FEF-978A-76F5-5921-98275CCBD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E116FE-53AB-0698-7A39-DFDE5D61B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31F535-9AE0-0D15-6F84-AD55B2547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2025-11-07 at 06 AM</Schedule_Date>
    <Delivery_Option xmlns="4aed504c-ebe7-463e-82c7-15fe6339b33a">Schedule Delivery</Delivery_Option>
    <Schedule_ID xmlns="4aed504c-ebe7-463e-82c7-15fe6339b33a">4396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454ff3c7-bf6c-4573-850b-dc1564d2356c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4aed504c-ebe7-463e-82c7-15fe6339b33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244C4D-3DB2-4407-83C9-4ED9CD965F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2025-11-07T09:24:29Z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