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4" r:id="rId5"/>
    <p:sldId id="276" r:id="rId6"/>
    <p:sldId id="280" r:id="rId7"/>
    <p:sldId id="262" r:id="rId8"/>
    <p:sldId id="260" r:id="rId9"/>
    <p:sldId id="259" r:id="rId10"/>
    <p:sldId id="258" r:id="rId11"/>
    <p:sldId id="257" r:id="rId12"/>
    <p:sldId id="265" r:id="rId13"/>
    <p:sldId id="266" r:id="rId14"/>
    <p:sldId id="267" r:id="rId15"/>
    <p:sldId id="275" r:id="rId16"/>
    <p:sldId id="279" r:id="rId17"/>
    <p:sldId id="278" r:id="rId18"/>
    <p:sldId id="277" r:id="rId19"/>
    <p:sldId id="281" r:id="rId20"/>
    <p:sldId id="282" r:id="rId21"/>
    <p:sldId id="283" r:id="rId22"/>
    <p:sldId id="284" r:id="rId23"/>
    <p:sldId id="285" r:id="rId24"/>
    <p:sldId id="290" r:id="rId25"/>
    <p:sldId id="286" r:id="rId26"/>
    <p:sldId id="287" r:id="rId27"/>
    <p:sldId id="289" r:id="rId28"/>
    <p:sldId id="288" r:id="rId29"/>
    <p:sldId id="291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D9A4C5-5724-4FA1-B256-91ACB59C7C0D}" v="1" dt="2025-06-04T09:29:33.850"/>
    <p1510:client id="{CD4F43C0-E0F5-4FBB-91E1-A6EF2CEB11ED}" v="4" dt="2025-06-04T09:27:21.0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2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uRuzTJ3KA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CF154405-8F8E-648A-1778-628AAB00F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D3BCF598-2363-A6D0-DD7E-244A8B20C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54AB4BF-E41E-1809-6234-A9CA87988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81C2C7A2-1BD2-91BF-8178-3A1478E10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0DB5494-5A26-EFAF-B890-E475413EB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DB2B1179-30A0-5F97-6F01-606536852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ook with a cross on it&#10;&#10;AI-generated content may be incorrect.">
            <a:extLst>
              <a:ext uri="{FF2B5EF4-FFF2-40B4-BE49-F238E27FC236}">
                <a16:creationId xmlns:a16="http://schemas.microsoft.com/office/drawing/2014/main" id="{AB5DAACE-80F4-7A68-07A6-57E0FB710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FB3C1ED8-B73E-176E-DF13-7BB159C58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AF29B511-FC15-714A-6AFB-3E6D5CB2E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097F87A-0968-90F1-DB11-46869F4AB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321FA85-D646-67B6-7383-228072AB4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F12DBDDB-0CEB-774C-0120-D95EC0587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4C586483-BB5B-51AB-E02A-0F5865230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F9715709-A307-A53A-9CAA-88F1F4971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1D924F8-94C5-FD79-0CE3-6B225DD86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2"/>
            <a:ext cx="10691813" cy="7559483"/>
          </a:xfrm>
          <a:prstGeom prst="rect">
            <a:avLst/>
          </a:prstGeom>
        </p:spPr>
      </p:pic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A20060BC-5C8E-3CCB-A229-DADE7AE11B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6745" y="3144066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2904E00-B80D-55A6-DACE-13ED697CE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B0715E24-103E-3CF5-7484-15FE1B56B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0F821DC-F2C7-09C7-F8F3-DB44AE0BC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068658E-E1D8-B051-5522-3BFCB4CFA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E3187E0-866A-37A5-BCBE-E7F8FC953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F800C-33B1-B4E3-BA46-728E7850A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6B3FFB4-CD3D-C969-ECBB-9C3E22ECE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539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2D90CD6-16D4-A04A-E801-9637F6D06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78F0C-BD52-1295-72E9-5537219B6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380B4C8-777D-95CC-C70E-CE68BF1BF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211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CBEF8-558B-75B6-3520-CECE9F503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2C1C7DE-5703-3926-3AF4-F2B67B138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146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C70C1-92E9-C306-3B38-A667CF7D4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diagram&#10;&#10;AI-generated content may be incorrect.">
            <a:extLst>
              <a:ext uri="{FF2B5EF4-FFF2-40B4-BE49-F238E27FC236}">
                <a16:creationId xmlns:a16="http://schemas.microsoft.com/office/drawing/2014/main" id="{2D1EE5B9-8978-190C-571D-DB7A4138B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390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98545-37F1-8A85-9138-14B1EBE66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AI-generated content may be incorrect.">
            <a:extLst>
              <a:ext uri="{FF2B5EF4-FFF2-40B4-BE49-F238E27FC236}">
                <a16:creationId xmlns:a16="http://schemas.microsoft.com/office/drawing/2014/main" id="{9CE76691-B46A-3525-4CA4-AB2D5D034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15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2025-06-06 at 05 AM</Schedule_Date>
    <Delivery_Option xmlns="4aed504c-ebe7-463e-82c7-15fe6339b33a">Schedule Delivery</Delivery_Option>
    <Schedule_ID xmlns="4aed504c-ebe7-463e-82c7-15fe6339b33a">3915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28812C-968E-42CC-B83E-694235649E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http://purl.org/dc/dcmitype/"/>
    <ds:schemaRef ds:uri="http://schemas.microsoft.com/office/2006/metadata/properties"/>
    <ds:schemaRef ds:uri="4aed504c-ebe7-463e-82c7-15fe6339b33a"/>
    <ds:schemaRef ds:uri="http://www.w3.org/XML/1998/namespace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</cp:revision>
  <dcterms:created xsi:type="dcterms:W3CDTF">2022-03-08T17:50:39Z</dcterms:created>
  <dcterms:modified xsi:type="dcterms:W3CDTF">2025-06-06T08:17:17Z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