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48" r:id="rId6"/>
  </p:sldMasterIdLst>
  <p:notesMasterIdLst>
    <p:notesMasterId r:id="rId15"/>
  </p:notesMasterIdLst>
  <p:sldIdLst>
    <p:sldId id="288" r:id="rId7"/>
    <p:sldId id="289" r:id="rId8"/>
    <p:sldId id="294" r:id="rId9"/>
    <p:sldId id="300" r:id="rId10"/>
    <p:sldId id="295" r:id="rId11"/>
    <p:sldId id="297" r:id="rId12"/>
    <p:sldId id="296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6887D2-E517-9253-4649-03CED7E99888}" v="9" dt="2022-01-25T14:04:03.958"/>
    <p1510:client id="{50D35CDC-C3F6-4511-93D1-6143A70E3537}" v="2" dt="2021-08-11T09:40:16.0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5" autoAdjust="0"/>
    <p:restoredTop sz="84111" autoAdjust="0"/>
  </p:normalViewPr>
  <p:slideViewPr>
    <p:cSldViewPr snapToGrid="0">
      <p:cViewPr varScale="1">
        <p:scale>
          <a:sx n="73" d="100"/>
          <a:sy n="73" d="100"/>
        </p:scale>
        <p:origin x="84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10/20/2023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                                                  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44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latin typeface="Century Gothic"/>
                <a:ea typeface="Calibri" panose="020F0502020204030204" pitchFamily="34" charset="0"/>
              </a:rPr>
              <a:t>Live</a:t>
            </a:r>
            <a:r>
              <a:rPr lang="en-GB" sz="4800" dirty="0" err="1">
                <a:latin typeface="Century Gothic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KS1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1" y="1027390"/>
            <a:ext cx="1209592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made this beautiful world that we all share.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29A041EF-D47A-4233-9973-64EC649113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4124740" y="452075"/>
            <a:ext cx="4930333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simply, 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sport&#10;&#10;Description automatically generated">
            <a:extLst>
              <a:ext uri="{FF2B5EF4-FFF2-40B4-BE49-F238E27FC236}">
                <a16:creationId xmlns:a16="http://schemas.microsoft.com/office/drawing/2014/main" id="{ABC763E8-D06A-425E-9D8E-120FCD0B52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9045"/>
            <a:ext cx="12192000" cy="915494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E9BF63B-BB42-41BF-8EDA-8A23F07C3DC7}"/>
              </a:ext>
            </a:extLst>
          </p:cNvPr>
          <p:cNvSpPr/>
          <p:nvPr/>
        </p:nvSpPr>
        <p:spPr>
          <a:xfrm>
            <a:off x="6347267" y="2981770"/>
            <a:ext cx="4930333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</a:rPr>
              <a:t>and be thankful for all that you have given us</a:t>
            </a:r>
            <a:endParaRPr lang="en-US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0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944218"/>
            <a:ext cx="12192000" cy="590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652794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look after our earth,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A4E3E923-4554-49F0-B42B-9D53AAB4E9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8152" cy="814014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6366797" y="5569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So that everyone may enjoy it.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5844210" y="2015847"/>
            <a:ext cx="609434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share with others,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grass, ground, person&#10;&#10;Description automatically generated">
            <a:extLst>
              <a:ext uri="{FF2B5EF4-FFF2-40B4-BE49-F238E27FC236}">
                <a16:creationId xmlns:a16="http://schemas.microsoft.com/office/drawing/2014/main" id="{4EF15B6C-6F4D-4479-8BF9-14F6A6C2F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168441" y="2732270"/>
            <a:ext cx="4415591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everyone has what they need.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SZUU6KYVHK2A-2146017777-14357</_dlc_DocId>
    <_dlc_DocIdUrl xmlns="04672002-f21f-4240-adfb-f0b653fb6fb5">
      <Url>https://cafod365.sharepoint.com/sites/int/Education/_layouts/15/DocIdRedir.aspx?ID=SZUU6KYVHK2A-2146017777-14357</Url>
      <Description>SZUU6KYVHK2A-2146017777-14357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0FDB06-B221-499B-BA77-123DF03D2BB2}">
  <ds:schemaRefs>
    <ds:schemaRef ds:uri="http://schemas.microsoft.com/office/infopath/2007/PartnerControls"/>
    <ds:schemaRef ds:uri="http://purl.org/dc/terms/"/>
    <ds:schemaRef ds:uri="http://purl.org/dc/elements/1.1/"/>
    <ds:schemaRef ds:uri="http://schemas.openxmlformats.org/package/2006/metadata/core-properties"/>
    <ds:schemaRef ds:uri="http://schemas.microsoft.com/sharepoint/v3/fields"/>
    <ds:schemaRef ds:uri="bdf04112-6931-4610-9724-cd62e91446a3"/>
    <ds:schemaRef ds:uri="236a9a4b-a03c-46ba-8ec6-624c184acbc6"/>
    <ds:schemaRef ds:uri="http://schemas.microsoft.com/office/2006/documentManagement/types"/>
    <ds:schemaRef ds:uri="http://purl.org/dc/dcmitype/"/>
    <ds:schemaRef ds:uri="04672002-f21f-4240-adfb-f0b653fb6fb5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228</Words>
  <Application>Microsoft Office PowerPoint</Application>
  <PresentationFormat>Widescreen</PresentationFormat>
  <Paragraphs>25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Century Gothic</vt:lpstr>
      <vt:lpstr>Segoe UI</vt:lpstr>
      <vt:lpstr>Wingdings</vt:lpstr>
      <vt:lpstr>office theme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Marie Hilton</cp:lastModifiedBy>
  <cp:revision>421</cp:revision>
  <dcterms:created xsi:type="dcterms:W3CDTF">2021-02-16T09:08:51Z</dcterms:created>
  <dcterms:modified xsi:type="dcterms:W3CDTF">2023-10-20T10:17:46Z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88496251-8372-4358-a96a-3acb43ff98aa</vt:lpwstr>
  </property>
</Properties>
</file>