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32" autoAdjust="0"/>
    <p:restoredTop sz="94660"/>
  </p:normalViewPr>
  <p:slideViewPr>
    <p:cSldViewPr snapToGrid="0">
      <p:cViewPr varScale="1">
        <p:scale>
          <a:sx n="50" d="100"/>
          <a:sy n="50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artoon character on a white background&#10;&#10;AI-generated content may be incorrect.">
            <a:extLst>
              <a:ext uri="{FF2B5EF4-FFF2-40B4-BE49-F238E27FC236}">
                <a16:creationId xmlns:a16="http://schemas.microsoft.com/office/drawing/2014/main" id="{1A696CEF-A63C-1808-135A-2981CDEEA3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" r="-2" b="-2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D97D9B0A-58A8-147D-2A7B-7E0A06C8E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teddy bear with different expressions&#10;&#10;AI-generated content may be incorrect.">
            <a:extLst>
              <a:ext uri="{FF2B5EF4-FFF2-40B4-BE49-F238E27FC236}">
                <a16:creationId xmlns:a16="http://schemas.microsoft.com/office/drawing/2014/main" id="{195DAB91-6D03-03DA-633A-BE8E31117B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white rectangular frame with purple text&#10;&#10;AI-generated content may be incorrect.">
            <a:extLst>
              <a:ext uri="{FF2B5EF4-FFF2-40B4-BE49-F238E27FC236}">
                <a16:creationId xmlns:a16="http://schemas.microsoft.com/office/drawing/2014/main" id="{7AB6AF08-0919-23E3-388F-05E6A455A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" r="-2" b="-2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ollage of images&#10;&#10;AI-generated content may be incorrect.">
            <a:extLst>
              <a:ext uri="{FF2B5EF4-FFF2-40B4-BE49-F238E27FC236}">
                <a16:creationId xmlns:a16="http://schemas.microsoft.com/office/drawing/2014/main" id="{7CA7A814-B28D-88CF-540D-CD4009CF4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artoon character holding a white board&#10;&#10;AI-generated content may be incorrect.">
            <a:extLst>
              <a:ext uri="{FF2B5EF4-FFF2-40B4-BE49-F238E27FC236}">
                <a16:creationId xmlns:a16="http://schemas.microsoft.com/office/drawing/2014/main" id="{7377030A-D0FE-99A3-6F15-0096EA0A59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graph with cartoon animals&#10;&#10;AI-generated content may be incorrect.">
            <a:extLst>
              <a:ext uri="{FF2B5EF4-FFF2-40B4-BE49-F238E27FC236}">
                <a16:creationId xmlns:a16="http://schemas.microsoft.com/office/drawing/2014/main" id="{E5700100-988E-E70D-EC6F-0B58FCC4B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F3FC25E3-4CF4-EA96-548D-E90B09486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22F52103-5B7F-6328-3038-1C3C544AA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lose-up of a child's view&#10;&#10;AI-generated content may be incorrect.">
            <a:extLst>
              <a:ext uri="{FF2B5EF4-FFF2-40B4-BE49-F238E27FC236}">
                <a16:creationId xmlns:a16="http://schemas.microsoft.com/office/drawing/2014/main" id="{A05E85A1-48BA-ACA1-5D03-531D1319B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060F880B-9416-0238-CE58-AF3FCFDA8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55E8E405-A542-659B-4A81-08F2A5E1F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group of colorful pages with text&#10;&#10;AI-generated content may be incorrect.">
            <a:extLst>
              <a:ext uri="{FF2B5EF4-FFF2-40B4-BE49-F238E27FC236}">
                <a16:creationId xmlns:a16="http://schemas.microsoft.com/office/drawing/2014/main" id="{7ACE4328-8617-AB61-2E92-6780BE52D7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2025-08-29 at 05 AM</Schedule_Date>
    <Delivery_Option xmlns="4aed504c-ebe7-463e-82c7-15fe6339b33a">Schedule Delivery</Delivery_Option>
    <Schedule_ID xmlns="4aed504c-ebe7-463e-82c7-15fe6339b33a">4113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infopath/2007/PartnerControls"/>
    <ds:schemaRef ds:uri="http://schemas.microsoft.com/office/2006/metadata/properties"/>
    <ds:schemaRef ds:uri="454ff3c7-bf6c-4573-850b-dc1564d2356c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dcmitype/"/>
    <ds:schemaRef ds:uri="http://purl.org/dc/terms/"/>
    <ds:schemaRef ds:uri="http://purl.org/dc/elements/1.1/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0910BBDE-33B3-474B-8C56-327636BC14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2025-08-29T10:10:13Z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