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26/04/2025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211A7A73-92C5-64DB-D0E5-D97FA75C3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england&#10;&#10;AI-generated content may be incorrect.">
            <a:extLst>
              <a:ext uri="{FF2B5EF4-FFF2-40B4-BE49-F238E27FC236}">
                <a16:creationId xmlns:a16="http://schemas.microsoft.com/office/drawing/2014/main" id="{FE586903-9648-38AA-8269-B579BB94F3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8CC197F7-D969-4196-C93C-47EF70C8A5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0DBAF6AB-3475-E349-F99F-AD305A60D7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people cleaning&#10;&#10;AI-generated content may be incorrect.">
            <a:extLst>
              <a:ext uri="{FF2B5EF4-FFF2-40B4-BE49-F238E27FC236}">
                <a16:creationId xmlns:a16="http://schemas.microsoft.com/office/drawing/2014/main" id="{84C2EAF2-5612-1E3E-AB45-C103A3554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and a cartoon character&#10;&#10;AI-generated content may be incorrect.">
            <a:extLst>
              <a:ext uri="{FF2B5EF4-FFF2-40B4-BE49-F238E27FC236}">
                <a16:creationId xmlns:a16="http://schemas.microsoft.com/office/drawing/2014/main" id="{5E4B93A9-2C12-3B96-6425-977B1224FE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ddy bear with a math problem&#10;&#10;AI-generated content may be incorrect.">
            <a:extLst>
              <a:ext uri="{FF2B5EF4-FFF2-40B4-BE49-F238E27FC236}">
                <a16:creationId xmlns:a16="http://schemas.microsoft.com/office/drawing/2014/main" id="{FE63A50C-3952-ED20-2E47-712995E3F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79EBAEBB-5F36-1D77-55E6-0B81FA9376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women&#10;&#10;AI-generated content may be incorrect.">
            <a:extLst>
              <a:ext uri="{FF2B5EF4-FFF2-40B4-BE49-F238E27FC236}">
                <a16:creationId xmlns:a16="http://schemas.microsoft.com/office/drawing/2014/main" id="{B00B1CAA-1DF4-B0E1-D300-C87A7516D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health&#10;&#10;AI-generated content may be incorrect.">
            <a:extLst>
              <a:ext uri="{FF2B5EF4-FFF2-40B4-BE49-F238E27FC236}">
                <a16:creationId xmlns:a16="http://schemas.microsoft.com/office/drawing/2014/main" id="{E7220DB3-BDB2-057B-9BD3-EDF0FE4AA0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B3BE85B7-B415-7B1C-B065-E0435E836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rectangular box with text&#10;&#10;AI-generated content may be incorrect.">
            <a:extLst>
              <a:ext uri="{FF2B5EF4-FFF2-40B4-BE49-F238E27FC236}">
                <a16:creationId xmlns:a16="http://schemas.microsoft.com/office/drawing/2014/main" id="{14B6F8F3-217C-B0F7-E61C-B2562C4C2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osters with text&#10;&#10;AI-generated content may be incorrect.">
            <a:extLst>
              <a:ext uri="{FF2B5EF4-FFF2-40B4-BE49-F238E27FC236}">
                <a16:creationId xmlns:a16="http://schemas.microsoft.com/office/drawing/2014/main" id="{A8A3A35C-0186-1B27-D3D5-6DC4D63F8D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2025-04-25 at 05 AM</Schedule_Date>
    <Delivery_Option xmlns="4aed504c-ebe7-463e-82c7-15fe6339b33a">Schedule Delivery</Delivery_Option>
    <Schedule_ID xmlns="4aed504c-ebe7-463e-82c7-15fe6339b33a">3733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purl.org/dc/dcmitype/"/>
    <ds:schemaRef ds:uri="http://schemas.openxmlformats.org/package/2006/metadata/core-properties"/>
    <ds:schemaRef ds:uri="4aed504c-ebe7-463e-82c7-15fe6339b33a"/>
    <ds:schemaRef ds:uri="454ff3c7-bf6c-4573-850b-dc1564d2356c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CFDB374A-DB55-4F5F-A1A7-8E2D32442E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2025-04-26T09:14:57Z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