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81" r:id="rId5"/>
    <p:sldId id="280" r:id="rId6"/>
    <p:sldId id="279" r:id="rId7"/>
    <p:sldId id="278" r:id="rId8"/>
    <p:sldId id="277" r:id="rId9"/>
    <p:sldId id="276" r:id="rId10"/>
    <p:sldId id="264" r:id="rId11"/>
    <p:sldId id="263" r:id="rId12"/>
    <p:sldId id="262" r:id="rId13"/>
    <p:sldId id="261" r:id="rId14"/>
    <p:sldId id="260" r:id="rId15"/>
    <p:sldId id="259" r:id="rId16"/>
    <p:sldId id="258" r:id="rId17"/>
    <p:sldId id="257" r:id="rId18"/>
    <p:sldId id="267" r:id="rId19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114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21/11/2025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21/11/2025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21/11/2025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21/11/2025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oster of a fast food meal&#10;&#10;AI-generated content may be incorrect.">
            <a:extLst>
              <a:ext uri="{FF2B5EF4-FFF2-40B4-BE49-F238E27FC236}">
                <a16:creationId xmlns:a16="http://schemas.microsoft.com/office/drawing/2014/main" id="{867293ED-2441-A0C3-638D-820792E9B9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4931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AI-generated content may be incorrect.">
            <a:extLst>
              <a:ext uri="{FF2B5EF4-FFF2-40B4-BE49-F238E27FC236}">
                <a16:creationId xmlns:a16="http://schemas.microsoft.com/office/drawing/2014/main" id="{7F16F11A-5261-1890-F176-A3642FF27E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355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teddy bears with different expressions&#10;&#10;AI-generated content may be incorrect.">
            <a:extLst>
              <a:ext uri="{FF2B5EF4-FFF2-40B4-BE49-F238E27FC236}">
                <a16:creationId xmlns:a16="http://schemas.microsoft.com/office/drawing/2014/main" id="{C2543014-9CA5-3E10-1D25-148406DBE7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8912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black text&#10;&#10;AI-generated content may be incorrect.">
            <a:extLst>
              <a:ext uri="{FF2B5EF4-FFF2-40B4-BE49-F238E27FC236}">
                <a16:creationId xmlns:a16="http://schemas.microsoft.com/office/drawing/2014/main" id="{6BAD208F-1FC7-B9DE-7342-4BBDB1CE96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21705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ollage of pictures of kids and drawings&#10;&#10;AI-generated content may be incorrect.">
            <a:extLst>
              <a:ext uri="{FF2B5EF4-FFF2-40B4-BE49-F238E27FC236}">
                <a16:creationId xmlns:a16="http://schemas.microsoft.com/office/drawing/2014/main" id="{BEDD7877-9919-70AB-3508-4124635E24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68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artoon characters with text&#10;&#10;AI-generated content may be incorrect.">
            <a:extLst>
              <a:ext uri="{FF2B5EF4-FFF2-40B4-BE49-F238E27FC236}">
                <a16:creationId xmlns:a16="http://schemas.microsoft.com/office/drawing/2014/main" id="{F9364FF5-FD64-50D5-20A0-3E495D5AB9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6604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teddy bears with different expressions&#10;&#10;AI-generated content may be incorrect.">
            <a:extLst>
              <a:ext uri="{FF2B5EF4-FFF2-40B4-BE49-F238E27FC236}">
                <a16:creationId xmlns:a16="http://schemas.microsoft.com/office/drawing/2014/main" id="{75ADFC83-3CFE-BBC5-E981-9BA35325BB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artoon of a teddy bear&#10;&#10;AI-generated content may be incorrect.">
            <a:extLst>
              <a:ext uri="{FF2B5EF4-FFF2-40B4-BE49-F238E27FC236}">
                <a16:creationId xmlns:a16="http://schemas.microsoft.com/office/drawing/2014/main" id="{53CBC395-2EBC-A8B7-7BDE-3AEC9E7ABB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teddy bear with different expressions&#10;&#10;AI-generated content may be incorrect.">
            <a:extLst>
              <a:ext uri="{FF2B5EF4-FFF2-40B4-BE49-F238E27FC236}">
                <a16:creationId xmlns:a16="http://schemas.microsoft.com/office/drawing/2014/main" id="{4CF56B0D-F2F7-F261-F66E-5D188B1357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text and a cartoon character&#10;&#10;AI-generated content may be incorrect.">
            <a:extLst>
              <a:ext uri="{FF2B5EF4-FFF2-40B4-BE49-F238E27FC236}">
                <a16:creationId xmlns:a16="http://schemas.microsoft.com/office/drawing/2014/main" id="{96AD5002-127D-13CD-7518-F6069E977E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characteristics of a person&#10;&#10;AI-generated content may be incorrect.">
            <a:extLst>
              <a:ext uri="{FF2B5EF4-FFF2-40B4-BE49-F238E27FC236}">
                <a16:creationId xmlns:a16="http://schemas.microsoft.com/office/drawing/2014/main" id="{267B973A-5E21-7A41-274D-CE82600904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poster&#10;&#10;AI-generated content may be incorrect.">
            <a:extLst>
              <a:ext uri="{FF2B5EF4-FFF2-40B4-BE49-F238E27FC236}">
                <a16:creationId xmlns:a16="http://schemas.microsoft.com/office/drawing/2014/main" id="{E8338377-BE74-87D2-E954-95F52DA395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of vocabulary words&#10;&#10;AI-generated content may be incorrect.">
            <a:extLst>
              <a:ext uri="{FF2B5EF4-FFF2-40B4-BE49-F238E27FC236}">
                <a16:creationId xmlns:a16="http://schemas.microsoft.com/office/drawing/2014/main" id="{1B851C3D-4282-4DA7-1D88-F46ECA81BA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hart&#10;&#10;AI-generated content may be incorrect.">
            <a:extLst>
              <a:ext uri="{FF2B5EF4-FFF2-40B4-BE49-F238E27FC236}">
                <a16:creationId xmlns:a16="http://schemas.microsoft.com/office/drawing/2014/main" id="{B36BE003-10BE-D231-4D1E-3B168ED695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olorful squares with text&#10;&#10;AI-generated content may be incorrect.">
            <a:extLst>
              <a:ext uri="{FF2B5EF4-FFF2-40B4-BE49-F238E27FC236}">
                <a16:creationId xmlns:a16="http://schemas.microsoft.com/office/drawing/2014/main" id="{2843AF36-84AA-0D4A-D140-7E8DC311F9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2025-11-21 at 06 AM</Schedule_Date>
    <Delivery_Option xmlns="4aed504c-ebe7-463e-82c7-15fe6339b33a">Schedule Delivery</Delivery_Option>
    <Schedule_ID xmlns="4aed504c-ebe7-463e-82c7-15fe6339b33a">4453</Schedule_ID>
    <Delivery_Purpose xmlns="4aed504c-ebe7-463e-82c7-15fe6339b33a">Broadcast Email</Delivery_Purpose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202d4a91e3b8b777fe9dafbe139a3275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cdfccb0691617712ad9c11ee05c29a43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F047A20-002D-4AB8-ABB3-0B21AF86A9E8}">
  <ds:schemaRefs>
    <ds:schemaRef ds:uri="http://purl.org/dc/terms/"/>
    <ds:schemaRef ds:uri="4aed504c-ebe7-463e-82c7-15fe6339b33a"/>
    <ds:schemaRef ds:uri="http://purl.org/dc/elements/1.1/"/>
    <ds:schemaRef ds:uri="http://schemas.microsoft.com/office/2006/documentManagement/types"/>
    <ds:schemaRef ds:uri="454ff3c7-bf6c-4573-850b-dc1564d2356c"/>
    <ds:schemaRef ds:uri="http://schemas.microsoft.com/office/infopath/2007/PartnerControls"/>
    <ds:schemaRef ds:uri="http://purl.org/dc/dcmitype/"/>
    <ds:schemaRef ds:uri="http://www.w3.org/XML/1998/namespace"/>
    <ds:schemaRef ds:uri="http://schemas.microsoft.com/office/2006/metadata/properties"/>
    <ds:schemaRef ds:uri="http://schemas.openxmlformats.org/package/2006/metadata/core-properties"/>
  </ds:schemaRefs>
</ds:datastoreItem>
</file>

<file path=customXml/itemProps3.xml><?xml version="1.0" encoding="utf-8"?>
<ds:datastoreItem xmlns:ds="http://schemas.openxmlformats.org/officeDocument/2006/customXml" ds:itemID="{DD5D94A2-3785-4313-A680-114E916B457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Custom</PresentationFormat>
  <Paragraphs>0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11</cp:revision>
  <dcterms:created xsi:type="dcterms:W3CDTF">2022-03-08T17:50:39Z</dcterms:created>
  <dcterms:modified xsi:type="dcterms:W3CDTF">2025-11-21T08:55:16Z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