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91" r:id="rId24"/>
    <p:sldId id="292" r:id="rId25"/>
    <p:sldId id="293" r:id="rId26"/>
    <p:sldId id="290" r:id="rId27"/>
    <p:sldId id="294" r:id="rId28"/>
    <p:sldId id="288" r:id="rId2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A8VtUPgqTc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FF62118-B423-F460-BEA8-E9E964018C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9D396B-6A49-A310-22D7-706E6B5E41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3CD72F-950C-378B-B515-0D5D47692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A647F7-9105-C66F-A080-6F48F2469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53F4A7-8563-4FD6-CBA2-19F66BD14F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3BCEAF-8BE4-7669-1851-347F5067FF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CBF348-BB81-72C9-AE91-98C478FB14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C69EA30-0327-7AED-472D-29EF3B6F24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D5A6DA-D45D-B08F-13B2-472638F79E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B263D9E-278D-24AF-A72D-4A92DA14B8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17A17A-CF1C-3ABD-74C6-746F52E348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FDDE3E1-0B1C-AEAE-9B6E-B646BCA0E2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EC28FF6-73D7-7186-7AB2-C1BB38BD17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4485A1-C2DE-CED0-2E16-50882C5108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417DA1-49B3-F142-731C-7D14FC45E3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7DD263-CBD5-8199-680B-6B1847B9AF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ECBDB5D7-96D8-696D-F574-C625648277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7554" y="3106315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B8C713A-9549-9AE2-4C3C-DCE646569E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8E39F8-7216-2F32-09A5-8FE8D216AE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988858-1D76-AD8F-8BE9-7CE235E3A7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2F45DD-7E5E-042F-C6E2-41F7600FA4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5FF3D4-847E-ECBD-D4F0-A3C4C68D42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0324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27DE92-B23D-B95E-93BF-3653614BD6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58556D7-7E8E-80F8-88EE-E0F1BC91D2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6208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726675-9D29-FBB0-374E-1E5022243E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A81B75-02EB-603B-24B3-55BB59108B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7832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AAB157-A1F0-E3AC-14B0-D3768267BC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6CF6D2-8E8E-BF91-53FC-55F0549ECD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9060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0E4CB4-AC26-F527-7E19-CB105B3F60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920E7E-5224-74DB-2D97-BB5F69E97C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5711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2026-01-09 at 06 AM</Schedule_Date>
    <Delivery_Option xmlns="4aed504c-ebe7-463e-82c7-15fe6339b33a">Schedule Delivery</Delivery_Option>
    <Schedule_ID xmlns="4aed504c-ebe7-463e-82c7-15fe6339b33a">4551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9568AA0-F583-44A3-906D-DC240C2A7AB1}">
  <ds:schemaRefs>
    <ds:schemaRef ds:uri="http://schemas.microsoft.com/office/2006/metadata/properties"/>
    <ds:schemaRef ds:uri="http://purl.org/dc/dcmitype/"/>
    <ds:schemaRef ds:uri="http://schemas.microsoft.com/office/2006/documentManagement/types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454ff3c7-bf6c-4573-850b-dc1564d2356c"/>
    <ds:schemaRef ds:uri="4aed504c-ebe7-463e-82c7-15fe6339b33a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F84E641-9C1C-4203-911E-123622EC9B0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2026-01-09T10:08:27Z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